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0" r:id="rId9"/>
    <p:sldId id="263" r:id="rId10"/>
    <p:sldId id="261" r:id="rId11"/>
    <p:sldId id="270" r:id="rId12"/>
    <p:sldId id="262" r:id="rId13"/>
    <p:sldId id="264" r:id="rId14"/>
    <p:sldId id="265" r:id="rId15"/>
    <p:sldId id="269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9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A049E29-8DFD-4F74-A616-B8D451DC59F6}" type="datetimeFigureOut">
              <a:rPr lang="he-IL" smtClean="0"/>
              <a:t>כ"ו/אדר/תשפ"ו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CD644B0-AD20-4B45-A4A5-BBC07CAE29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712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0329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963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5984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3777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1971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9639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2138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1157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7129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644B0-AD20-4B45-A4A5-BBC07CAE2961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6545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87EE-5BE2-4578-8801-0459EE75E00F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083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DD4CA-D7D8-4FE2-8336-D359C6F52D47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171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F3156-9DF0-4D8E-9771-C154FE32032E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191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05DD-CAD5-4427-BC41-963D48867936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88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6270-60F0-4F9A-B9BF-9C0D36C16673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6943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709E-D92E-40FA-8789-C3CD5E5627C7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781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587A-B237-4ADA-82DB-614D9B37F600}" type="datetime8">
              <a:rPr lang="he-IL" smtClean="0"/>
              <a:t>15 מרץ 26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03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C678-1250-4F3E-8DBB-33402E42F50C}" type="datetime8">
              <a:rPr lang="he-IL" smtClean="0"/>
              <a:t>15 מרץ 26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442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9FB2-6489-481D-A63F-5BCE8C141C2D}" type="datetime8">
              <a:rPr lang="he-IL" smtClean="0"/>
              <a:t>15 מרץ 26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835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B5C4-9B12-4544-8F34-52034ED6B9E8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870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9B33-D995-4A9F-97AC-47A349C20E64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96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37C71-C7FE-4A48-AE61-8F2C998C1713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266EA-76B4-4D0C-9231-AA522DCF64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04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960881" y="208610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515" y="1221992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3047999" y="1745673"/>
            <a:ext cx="725978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דנה </a:t>
            </a:r>
            <a:r>
              <a:rPr lang="he-IL" sz="2800" dirty="0"/>
              <a:t>נִגֵּנה עַל </a:t>
            </a:r>
            <a:r>
              <a:rPr lang="he-IL" sz="2800" dirty="0" smtClean="0"/>
              <a:t>אֲבַטִּיחַ</a:t>
            </a:r>
          </a:p>
          <a:p>
            <a:endParaRPr lang="he-IL" sz="2800" dirty="0" smtClean="0"/>
          </a:p>
          <a:p>
            <a:r>
              <a:rPr lang="he-IL" sz="2800" dirty="0" smtClean="0"/>
              <a:t>שָׁנִי </a:t>
            </a:r>
            <a:r>
              <a:rPr lang="he-IL" sz="2800" dirty="0"/>
              <a:t>חָפְפָה לַצָּב אֶת </a:t>
            </a:r>
            <a:r>
              <a:rPr lang="he-IL" sz="2800" dirty="0" smtClean="0"/>
              <a:t>הַצַּווָאר</a:t>
            </a:r>
          </a:p>
          <a:p>
            <a:endParaRPr lang="he-IL" sz="2800" dirty="0" smtClean="0"/>
          </a:p>
          <a:p>
            <a:r>
              <a:rPr lang="he-IL" sz="2800" dirty="0" smtClean="0"/>
              <a:t>בְּרָמַת </a:t>
            </a:r>
            <a:r>
              <a:rPr lang="he-IL" sz="2800" dirty="0"/>
              <a:t>גַּן נָפַל </a:t>
            </a:r>
            <a:r>
              <a:rPr lang="he-IL" sz="2800" dirty="0" smtClean="0"/>
              <a:t>רַעֲשָׁן</a:t>
            </a:r>
          </a:p>
          <a:p>
            <a:endParaRPr lang="he-IL" sz="2800" dirty="0" smtClean="0"/>
          </a:p>
          <a:p>
            <a:r>
              <a:rPr lang="he-IL" sz="2800" dirty="0" smtClean="0"/>
              <a:t>חֲנִי </a:t>
            </a:r>
            <a:r>
              <a:rPr lang="he-IL" sz="2800" dirty="0"/>
              <a:t>אָפְתָה </a:t>
            </a:r>
            <a:r>
              <a:rPr lang="he-IL" sz="2800" dirty="0" err="1"/>
              <a:t>לְאִמָּא</a:t>
            </a:r>
            <a:r>
              <a:rPr lang="he-IL" sz="2800" dirty="0"/>
              <a:t> פַּשְׁטִידָה </a:t>
            </a:r>
            <a:endParaRPr lang="he-IL" sz="2800" dirty="0" smtClean="0"/>
          </a:p>
        </p:txBody>
      </p:sp>
      <p:sp>
        <p:nvSpPr>
          <p:cNvPr id="9" name="מלבן 8"/>
          <p:cNvSpPr/>
          <p:nvPr/>
        </p:nvSpPr>
        <p:spPr>
          <a:xfrm>
            <a:off x="-138968" y="647648"/>
            <a:ext cx="2199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חִיזוק קָמָץ פֶּתַח חִירִיק</a:t>
            </a:r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7201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938" y="996653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1560945" y="1856509"/>
            <a:ext cx="725978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err="1" smtClean="0"/>
              <a:t>קִפּוֹד</a:t>
            </a:r>
            <a:r>
              <a:rPr lang="he-IL" sz="2800" dirty="0" smtClean="0"/>
              <a:t> </a:t>
            </a:r>
            <a:r>
              <a:rPr lang="he-IL" sz="2800" dirty="0"/>
              <a:t>וָרֹד קָפַץ עַל </a:t>
            </a:r>
            <a:r>
              <a:rPr lang="he-IL" sz="2800" dirty="0" smtClean="0"/>
              <a:t>הַטְּרַמְפּוֹלִינָה</a:t>
            </a:r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/>
              <a:t>הַדָּג שׁוֹתֶה שׁוֹקוֹ עִם </a:t>
            </a:r>
            <a:r>
              <a:rPr lang="he-IL" sz="2800" dirty="0" smtClean="0"/>
              <a:t>קַשׁ</a:t>
            </a:r>
          </a:p>
          <a:p>
            <a:endParaRPr lang="he-IL" sz="2800" dirty="0"/>
          </a:p>
          <a:p>
            <a:r>
              <a:rPr lang="he-IL" sz="2800" dirty="0"/>
              <a:t>תֹּם אוֹכֵל כָּל בֹּקֶר אֶת </a:t>
            </a:r>
            <a:r>
              <a:rPr lang="he-IL" sz="2800" dirty="0"/>
              <a:t>הַמְּנוֹרוֹת שֶׁל הַבַּיִת</a:t>
            </a:r>
            <a:endParaRPr lang="he-IL" sz="2800" dirty="0" smtClean="0"/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/>
              <a:t>יוֹסִי אוֹכֵל כָּל יוֹם חֲבִילַת </a:t>
            </a:r>
            <a:r>
              <a:rPr lang="he-IL" sz="2800" dirty="0"/>
              <a:t>שׁוֹקוֹלָד מָרִיר</a:t>
            </a:r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-147782" y="442453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1217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217" y="1020524"/>
            <a:ext cx="10296230" cy="5335826"/>
          </a:xfrm>
          <a:prstGeom prst="rect">
            <a:avLst/>
          </a:prstGeom>
        </p:spPr>
      </p:pic>
      <p:sp>
        <p:nvSpPr>
          <p:cNvPr id="9" name="מלבן 8"/>
          <p:cNvSpPr/>
          <p:nvPr/>
        </p:nvSpPr>
        <p:spPr>
          <a:xfrm>
            <a:off x="-147782" y="442453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3251200" y="2118119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800" dirty="0"/>
              <a:t>הַשָּׁעוֹן תִּיקְתָּק כָּל </a:t>
            </a:r>
            <a:r>
              <a:rPr lang="he-IL" sz="2800" dirty="0" smtClean="0"/>
              <a:t>הַיּוֹם</a:t>
            </a:r>
          </a:p>
          <a:p>
            <a:r>
              <a:rPr lang="he-IL" sz="2800" dirty="0" smtClean="0"/>
              <a:t> </a:t>
            </a:r>
          </a:p>
          <a:p>
            <a:r>
              <a:rPr lang="he-IL" sz="2800" dirty="0" smtClean="0"/>
              <a:t>הַצְּנוֹן </a:t>
            </a:r>
            <a:r>
              <a:rPr lang="he-IL" sz="2800" dirty="0"/>
              <a:t>רָץ מַהֵר יוֹתֵר </a:t>
            </a:r>
            <a:r>
              <a:rPr lang="he-IL" sz="2800" dirty="0" smtClean="0"/>
              <a:t>מִמָּטוֹס</a:t>
            </a:r>
          </a:p>
          <a:p>
            <a:endParaRPr lang="he-IL" sz="2800" dirty="0" smtClean="0"/>
          </a:p>
          <a:p>
            <a:r>
              <a:rPr lang="he-IL" sz="2800" dirty="0" smtClean="0"/>
              <a:t>סָבְתָא </a:t>
            </a:r>
            <a:r>
              <a:rPr lang="he-IL" sz="2800" dirty="0"/>
              <a:t>בִּשְּׁלָה עוֹף עִם </a:t>
            </a:r>
            <a:r>
              <a:rPr lang="he-IL" sz="2800" dirty="0" smtClean="0"/>
              <a:t>עַרְמוֹנִים</a:t>
            </a:r>
          </a:p>
          <a:p>
            <a:endParaRPr lang="he-IL" sz="2800" dirty="0" smtClean="0"/>
          </a:p>
          <a:p>
            <a:r>
              <a:rPr lang="he-IL" sz="2800" dirty="0" smtClean="0"/>
              <a:t>הַמְּנוֹרָה </a:t>
            </a:r>
            <a:r>
              <a:rPr lang="he-IL" sz="2800" dirty="0"/>
              <a:t>בְּחַדְרוֹ שֶׁל אוֹרֵי נִשְׁבְּרָה</a:t>
            </a:r>
          </a:p>
        </p:txBody>
      </p:sp>
    </p:spTree>
    <p:extLst>
      <p:ext uri="{BB962C8B-B14F-4D97-AF65-F5344CB8AC3E}">
        <p14:creationId xmlns:p14="http://schemas.microsoft.com/office/powerpoint/2010/main" val="2137214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217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155575" y="594234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</a:t>
            </a:r>
            <a:r>
              <a:rPr lang="he-IL" dirty="0">
                <a:ea typeface="Times New Roman" panose="02020603050405020304" pitchFamily="18" charset="0"/>
              </a:rPr>
              <a:t>צִירָהּ וְסָגֹל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800" dirty="0"/>
              <a:t>נֵרִיָּה טִפֵּס עַל הַחֶבֶל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הַחֲמוֹר שֶׁלִּי הוֹלֵךְ לְבֵית סֵפֶר עִם </a:t>
            </a:r>
            <a:r>
              <a:rPr lang="he-IL" sz="2800" dirty="0" smtClean="0"/>
              <a:t>מַחְבֶּרֶת</a:t>
            </a:r>
          </a:p>
          <a:p>
            <a:endParaRPr lang="he-IL" sz="2800" dirty="0"/>
          </a:p>
          <a:p>
            <a:r>
              <a:rPr lang="he-IL" sz="2800" dirty="0"/>
              <a:t>הַזְּאֵב מִלֵּא לְאַרְיֵה מַיִם בָּאַמְבַּטְיָה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אֶרֶז פָּתַח אֶת הַבֶּרֶז בְּשֶׁבַע בָּעֶרֶב</a:t>
            </a:r>
          </a:p>
        </p:txBody>
      </p:sp>
    </p:spTree>
    <p:extLst>
      <p:ext uri="{BB962C8B-B14F-4D97-AF65-F5344CB8AC3E}">
        <p14:creationId xmlns:p14="http://schemas.microsoft.com/office/powerpoint/2010/main" val="3191852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5311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155575" y="594234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</a:t>
            </a:r>
            <a:r>
              <a:rPr lang="he-IL" dirty="0">
                <a:ea typeface="Times New Roman" panose="02020603050405020304" pitchFamily="18" charset="0"/>
              </a:rPr>
              <a:t>צִירָהּ וְסָגֹל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800" dirty="0" err="1" smtClean="0"/>
              <a:t>הַכִּסֵּא</a:t>
            </a:r>
            <a:r>
              <a:rPr lang="he-IL" sz="2800" dirty="0" smtClean="0"/>
              <a:t> </a:t>
            </a:r>
            <a:r>
              <a:rPr lang="he-IL" sz="2800" dirty="0"/>
              <a:t>סִפֵּר בְּדִיחָה </a:t>
            </a:r>
            <a:r>
              <a:rPr lang="he-IL" sz="2800" dirty="0" smtClean="0"/>
              <a:t>לַמְּקָרֵר</a:t>
            </a:r>
          </a:p>
          <a:p>
            <a:endParaRPr lang="he-IL" sz="2800" dirty="0"/>
          </a:p>
          <a:p>
            <a:r>
              <a:rPr lang="he-IL" sz="2800" dirty="0"/>
              <a:t>הַכֶּלֶב קָרָא סֵפֶר </a:t>
            </a:r>
            <a:r>
              <a:rPr lang="he-IL" sz="2800" dirty="0" smtClean="0"/>
              <a:t>בַּסִּפְרִיָּה</a:t>
            </a:r>
          </a:p>
          <a:p>
            <a:endParaRPr lang="he-IL" sz="2800" dirty="0"/>
          </a:p>
          <a:p>
            <a:r>
              <a:rPr lang="he-IL" sz="2800" dirty="0"/>
              <a:t>אִיתַי פִּצֵּחַ אֶת הַדֶּלֶת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הָרוֹפֵא נִגֵּן בִּפְסַנְתֵּר וְכָל הַקָּהָל הִקְשִׁיב לַמַּנְגִּינָה </a:t>
            </a:r>
          </a:p>
        </p:txBody>
      </p:sp>
    </p:spTree>
    <p:extLst>
      <p:ext uri="{BB962C8B-B14F-4D97-AF65-F5344CB8AC3E}">
        <p14:creationId xmlns:p14="http://schemas.microsoft.com/office/powerpoint/2010/main" val="3074704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5311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155575" y="594234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</a:t>
            </a:r>
            <a:r>
              <a:rPr lang="he-IL" dirty="0">
                <a:ea typeface="Times New Roman" panose="02020603050405020304" pitchFamily="18" charset="0"/>
              </a:rPr>
              <a:t>צִירָהּ וְסָגֹל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3232727" y="1876098"/>
            <a:ext cx="6096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הַשֶּׁמֶשׁ הִרְכִּיבָה מִשְׁקְפֵי </a:t>
            </a:r>
            <a:r>
              <a:rPr lang="he-IL" sz="2800" dirty="0" smtClean="0"/>
              <a:t>שֶׁמֶשׁ</a:t>
            </a:r>
          </a:p>
          <a:p>
            <a:endParaRPr lang="he-IL" sz="2800" dirty="0"/>
          </a:p>
          <a:p>
            <a:r>
              <a:rPr lang="he-IL" sz="2800" dirty="0"/>
              <a:t>הַגֶּזֶר </a:t>
            </a:r>
            <a:r>
              <a:rPr lang="he-IL" sz="2800" dirty="0" smtClean="0"/>
              <a:t>צ</a:t>
            </a:r>
            <a:r>
              <a:rPr lang="he-IL" sz="2800" dirty="0"/>
              <a:t>ִחְצַח</a:t>
            </a:r>
            <a:r>
              <a:rPr lang="he-IL" sz="2800" dirty="0" smtClean="0"/>
              <a:t> </a:t>
            </a:r>
            <a:r>
              <a:rPr lang="he-IL" sz="2800" dirty="0"/>
              <a:t>שִׁנַּיִם לִפְנֵי </a:t>
            </a:r>
            <a:r>
              <a:rPr lang="he-IL" sz="2800" dirty="0" smtClean="0"/>
              <a:t>הַשֵּׁנָה</a:t>
            </a:r>
          </a:p>
          <a:p>
            <a:endParaRPr lang="he-IL" sz="2800" dirty="0"/>
          </a:p>
          <a:p>
            <a:r>
              <a:rPr lang="he-IL" sz="2800" dirty="0" smtClean="0"/>
              <a:t>הַזֶּבְּרָה </a:t>
            </a:r>
            <a:r>
              <a:rPr lang="he-IL" sz="2800" dirty="0"/>
              <a:t>לָבְשָׁה אֶת בִּגְדֵי </a:t>
            </a:r>
            <a:r>
              <a:rPr lang="he-IL" sz="2800" dirty="0" smtClean="0"/>
              <a:t>הַחַג</a:t>
            </a:r>
          </a:p>
          <a:p>
            <a:endParaRPr lang="he-IL" sz="2800" dirty="0"/>
          </a:p>
          <a:p>
            <a:r>
              <a:rPr lang="he-IL" sz="2800" dirty="0"/>
              <a:t>הַמֶּלֶךְ שָׂם אֶת הַכֶּתֶר עַל הָרֹאשׁ</a:t>
            </a:r>
          </a:p>
        </p:txBody>
      </p:sp>
    </p:spTree>
    <p:extLst>
      <p:ext uri="{BB962C8B-B14F-4D97-AF65-F5344CB8AC3E}">
        <p14:creationId xmlns:p14="http://schemas.microsoft.com/office/powerpoint/2010/main" val="3564651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239" y="1088040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155575" y="594234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</a:t>
            </a:r>
            <a:r>
              <a:rPr lang="he-IL" dirty="0">
                <a:ea typeface="Times New Roman" panose="02020603050405020304" pitchFamily="18" charset="0"/>
              </a:rPr>
              <a:t>צִירָהּ וְסָגֹל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3232727" y="1876098"/>
            <a:ext cx="6096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הַנָּמֵר </a:t>
            </a:r>
            <a:r>
              <a:rPr lang="he-IL" sz="2800" dirty="0"/>
              <a:t>אָכַל אֶת </a:t>
            </a:r>
            <a:r>
              <a:rPr lang="he-IL" sz="2800" dirty="0" smtClean="0"/>
              <a:t>הָאֶפְרוֹחַ</a:t>
            </a:r>
          </a:p>
          <a:p>
            <a:endParaRPr lang="he-IL" sz="2800" dirty="0"/>
          </a:p>
          <a:p>
            <a:r>
              <a:rPr lang="he-IL" sz="2800" dirty="0"/>
              <a:t>אַחֲרֵי הַגֶּשֶׁם רָאִיתִי קֶשֶׁת </a:t>
            </a:r>
            <a:r>
              <a:rPr lang="he-IL" sz="2800" dirty="0" smtClean="0"/>
              <a:t>בֶּעָנָן</a:t>
            </a:r>
          </a:p>
          <a:p>
            <a:endParaRPr lang="he-IL" sz="2800" dirty="0"/>
          </a:p>
          <a:p>
            <a:r>
              <a:rPr lang="he-IL" sz="2800" dirty="0"/>
              <a:t>יַרְדֵּן אָכְלָה לֶחֶם בֵּיצָה </a:t>
            </a:r>
            <a:r>
              <a:rPr lang="he-IL" sz="2800" dirty="0" smtClean="0"/>
              <a:t>וּגְבִינָה</a:t>
            </a:r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/>
              <a:t>בִּקְצֵה הַשָּׂדֶה רָאִיתִי אֶת הַזְּאֵב</a:t>
            </a:r>
          </a:p>
        </p:txBody>
      </p:sp>
    </p:spTree>
    <p:extLst>
      <p:ext uri="{BB962C8B-B14F-4D97-AF65-F5344CB8AC3E}">
        <p14:creationId xmlns:p14="http://schemas.microsoft.com/office/powerpoint/2010/main" val="499646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612" y="1061217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-24002" y="561968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שׁוּרוּק </a:t>
            </a:r>
            <a:r>
              <a:rPr lang="he-IL" dirty="0">
                <a:ea typeface="Times New Roman" panose="02020603050405020304" pitchFamily="18" charset="0"/>
              </a:rPr>
              <a:t>וּקְבוּץ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3223490" y="1672898"/>
            <a:ext cx="500611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נוּר </a:t>
            </a:r>
            <a:r>
              <a:rPr lang="he-IL" sz="2800" dirty="0"/>
              <a:t>שָׁבְרָה אֶת הַחֻלְצָה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סַהַר קִלְּפָה תַּפּוּחַ </a:t>
            </a:r>
            <a:r>
              <a:rPr lang="he-IL" sz="2800" dirty="0" smtClean="0"/>
              <a:t>וְתַפּוּז</a:t>
            </a:r>
          </a:p>
          <a:p>
            <a:endParaRPr lang="he-IL" sz="2800" dirty="0"/>
          </a:p>
          <a:p>
            <a:r>
              <a:rPr lang="he-IL" sz="2800" dirty="0"/>
              <a:t>מוּקִי אָכַל אֶת </a:t>
            </a:r>
            <a:r>
              <a:rPr lang="he-IL" sz="2800" dirty="0" err="1"/>
              <a:t>הַקֻּפְסָה</a:t>
            </a:r>
            <a:r>
              <a:rPr lang="he-IL" sz="2800" dirty="0"/>
              <a:t>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 err="1"/>
              <a:t>הַדֻּבִּים</a:t>
            </a:r>
            <a:r>
              <a:rPr lang="he-IL" sz="2800" dirty="0"/>
              <a:t> הֶחְלִיקוּ עַל </a:t>
            </a:r>
            <a:r>
              <a:rPr lang="he-IL" sz="2800" dirty="0" smtClean="0"/>
              <a:t>הַקֶּרַח</a:t>
            </a:r>
          </a:p>
          <a:p>
            <a:endParaRPr lang="he-IL" sz="2800" dirty="0"/>
          </a:p>
          <a:p>
            <a:r>
              <a:rPr lang="he-IL" sz="2800" dirty="0" err="1"/>
              <a:t>הָעוּגִיָּה</a:t>
            </a:r>
            <a:r>
              <a:rPr lang="he-IL" sz="2800" dirty="0"/>
              <a:t> שִׂחֲקָה כַּדּוּרֶגֶל עִם הָעוּגָה</a:t>
            </a:r>
          </a:p>
        </p:txBody>
      </p:sp>
    </p:spTree>
    <p:extLst>
      <p:ext uri="{BB962C8B-B14F-4D97-AF65-F5344CB8AC3E}">
        <p14:creationId xmlns:p14="http://schemas.microsoft.com/office/powerpoint/2010/main" val="580078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217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-24002" y="561968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ea typeface="Times New Roman" panose="02020603050405020304" pitchFamily="18" charset="0"/>
              </a:rPr>
              <a:t>חִיזּוּק שׁוּרוּק </a:t>
            </a:r>
            <a:r>
              <a:rPr lang="he-IL" dirty="0">
                <a:ea typeface="Times New Roman" panose="02020603050405020304" pitchFamily="18" charset="0"/>
              </a:rPr>
              <a:t>וּקְבוּץ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2623127" y="1703278"/>
            <a:ext cx="63361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הַכְּרוּבִית חָבְשָׁה כּוֹבַע וְיָצְאָה לְטִיּוּל</a:t>
            </a:r>
          </a:p>
          <a:p>
            <a:endParaRPr lang="he-IL" sz="2800" dirty="0" smtClean="0"/>
          </a:p>
          <a:p>
            <a:r>
              <a:rPr lang="he-IL" sz="2800" smtClean="0"/>
              <a:t>סָבְתָא לָבְשָׁה </a:t>
            </a:r>
            <a:r>
              <a:rPr lang="he-IL" sz="2800" dirty="0" smtClean="0"/>
              <a:t>חָלוּק כִּי </a:t>
            </a:r>
            <a:r>
              <a:rPr lang="he-IL" sz="2800" dirty="0" err="1" smtClean="0"/>
              <a:t>הָיְתָה</a:t>
            </a:r>
            <a:r>
              <a:rPr lang="he-IL" sz="2800" dirty="0" smtClean="0"/>
              <a:t> רוּחַ חֲזָקָה </a:t>
            </a:r>
          </a:p>
          <a:p>
            <a:endParaRPr lang="he-IL" sz="2800" dirty="0" smtClean="0"/>
          </a:p>
          <a:p>
            <a:r>
              <a:rPr lang="he-IL" sz="2800" dirty="0" smtClean="0"/>
              <a:t>הַבַּרְבּוּר </a:t>
            </a:r>
            <a:r>
              <a:rPr lang="he-IL" sz="2800" dirty="0"/>
              <a:t>הַלָּבָן שָׁט בַּנַּחַל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 smtClean="0"/>
              <a:t>דָּנִי </a:t>
            </a:r>
            <a:r>
              <a:rPr lang="he-IL" sz="2800" dirty="0"/>
              <a:t>אָכַל טוּנָה וְתוּת לַאֲרוּחַת </a:t>
            </a:r>
            <a:r>
              <a:rPr lang="he-IL" sz="2800" dirty="0" smtClean="0"/>
              <a:t>בֹּקֶר</a:t>
            </a:r>
          </a:p>
          <a:p>
            <a:endParaRPr lang="he-IL" sz="2800" dirty="0" smtClean="0"/>
          </a:p>
          <a:p>
            <a:r>
              <a:rPr lang="he-IL" sz="2800" dirty="0"/>
              <a:t>רִבּוּעַ, מְשֻׁלָּשׁ וּמַלְבֵּן הֵם צוּרוֹת גֵּאוֹמֶטְרִיּוֹת</a:t>
            </a:r>
          </a:p>
        </p:txBody>
      </p:sp>
    </p:spTree>
    <p:extLst>
      <p:ext uri="{BB962C8B-B14F-4D97-AF65-F5344CB8AC3E}">
        <p14:creationId xmlns:p14="http://schemas.microsoft.com/office/powerpoint/2010/main" val="2977881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217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2576944" y="2063817"/>
            <a:ext cx="741974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err="1"/>
              <a:t>רָוִית</a:t>
            </a:r>
            <a:r>
              <a:rPr lang="he-IL" sz="2800" dirty="0"/>
              <a:t> הִסְתַּכְּלָה בַּמַּרְאָה וְרָאֲתָה אֶת </a:t>
            </a:r>
            <a:r>
              <a:rPr lang="he-IL" sz="2800" dirty="0" smtClean="0"/>
              <a:t>כִּפָּה אֲדֻמָּה</a:t>
            </a:r>
          </a:p>
          <a:p>
            <a:endParaRPr lang="he-IL" sz="2800" dirty="0"/>
          </a:p>
          <a:p>
            <a:r>
              <a:rPr lang="he-IL" sz="2800" dirty="0" smtClean="0"/>
              <a:t>הַתַּרְנְגוֹל </a:t>
            </a:r>
            <a:r>
              <a:rPr lang="he-IL" sz="2800" dirty="0" err="1"/>
              <a:t>וְהַטַּוָּס</a:t>
            </a:r>
            <a:r>
              <a:rPr lang="he-IL" sz="2800" dirty="0"/>
              <a:t> </a:t>
            </a:r>
            <a:r>
              <a:rPr lang="he-IL" sz="2800" dirty="0" err="1"/>
              <a:t>הִתְוַכְּחו</a:t>
            </a:r>
            <a:r>
              <a:rPr lang="he-IL" sz="2800" dirty="0"/>
              <a:t>ּ </a:t>
            </a:r>
            <a:endParaRPr lang="he-IL" sz="2800" dirty="0" smtClean="0"/>
          </a:p>
          <a:p>
            <a:endParaRPr lang="he-IL" sz="2800" dirty="0" smtClean="0"/>
          </a:p>
          <a:p>
            <a:r>
              <a:rPr lang="he-IL" sz="2800" dirty="0" smtClean="0"/>
              <a:t>גלְגַּלֵּי </a:t>
            </a:r>
            <a:r>
              <a:rPr lang="he-IL" sz="2800" dirty="0"/>
              <a:t>הַמְּכוֹנִית צָחֲקוּ חָה </a:t>
            </a:r>
            <a:r>
              <a:rPr lang="he-IL" sz="2800" dirty="0" err="1"/>
              <a:t>חָה</a:t>
            </a:r>
            <a:r>
              <a:rPr lang="he-IL" sz="2800" dirty="0"/>
              <a:t> </a:t>
            </a:r>
            <a:r>
              <a:rPr lang="he-IL" sz="2800" dirty="0" err="1" smtClean="0"/>
              <a:t>חָה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 smtClean="0"/>
              <a:t>לִפְנֵי </a:t>
            </a:r>
            <a:r>
              <a:rPr lang="he-IL" sz="2800" dirty="0"/>
              <a:t>שָׁבוּעַ יָרַד גֶּשֶׁם בְּנַהֲרִיָּה  </a:t>
            </a:r>
            <a:endParaRPr lang="he-IL" sz="2800" dirty="0" smtClean="0"/>
          </a:p>
        </p:txBody>
      </p:sp>
    </p:spTree>
    <p:extLst>
      <p:ext uri="{BB962C8B-B14F-4D97-AF65-F5344CB8AC3E}">
        <p14:creationId xmlns:p14="http://schemas.microsoft.com/office/powerpoint/2010/main" val="1277800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949" y="931300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2623127" y="1703278"/>
            <a:ext cx="63361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עָמִית </a:t>
            </a:r>
            <a:r>
              <a:rPr lang="he-IL" sz="2800" dirty="0"/>
              <a:t>גִּלְגֵּל אֶת הַגְּלִידָה </a:t>
            </a:r>
            <a:endParaRPr lang="he-IL" sz="2800" dirty="0" smtClean="0"/>
          </a:p>
          <a:p>
            <a:endParaRPr lang="he-IL" sz="2800" dirty="0" smtClean="0"/>
          </a:p>
          <a:p>
            <a:r>
              <a:rPr lang="he-IL" sz="2800" dirty="0" err="1" smtClean="0"/>
              <a:t>הַתַּרְנְגֹלֶת</a:t>
            </a:r>
            <a:r>
              <a:rPr lang="he-IL" sz="2800" dirty="0" smtClean="0"/>
              <a:t> </a:t>
            </a:r>
            <a:r>
              <a:rPr lang="he-IL" sz="2800" dirty="0"/>
              <a:t>פָּתְרָה תַּרְגִּילִים בְּחֶשְׁבּוֹן  </a:t>
            </a:r>
            <a:endParaRPr lang="he-IL" sz="2800" dirty="0" smtClean="0"/>
          </a:p>
          <a:p>
            <a:endParaRPr lang="he-IL" sz="2800" dirty="0" smtClean="0"/>
          </a:p>
          <a:p>
            <a:r>
              <a:rPr lang="he-IL" sz="2800" dirty="0" smtClean="0"/>
              <a:t>הָרוֹפֵא </a:t>
            </a:r>
            <a:r>
              <a:rPr lang="he-IL" sz="2800" dirty="0"/>
              <a:t>נָתַן כַּדּוּרִים לְעָמִית כִּי הָיָה </a:t>
            </a:r>
            <a:r>
              <a:rPr lang="he-IL" sz="2800" dirty="0" smtClean="0"/>
              <a:t>חוֹלֶה</a:t>
            </a:r>
          </a:p>
        </p:txBody>
      </p:sp>
    </p:spTree>
    <p:extLst>
      <p:ext uri="{BB962C8B-B14F-4D97-AF65-F5344CB8AC3E}">
        <p14:creationId xmlns:p14="http://schemas.microsoft.com/office/powerpoint/2010/main" val="3244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12767" y="115657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24" y="1311236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1560945" y="1856509"/>
            <a:ext cx="725978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נִיצָּן </a:t>
            </a:r>
            <a:r>
              <a:rPr lang="he-IL" sz="2800" dirty="0"/>
              <a:t>קָפְצָה עַל הָאַרְגָּז </a:t>
            </a:r>
            <a:r>
              <a:rPr lang="he-IL" sz="2800" dirty="0" smtClean="0"/>
              <a:t>בַּגִּנָּה</a:t>
            </a:r>
          </a:p>
          <a:p>
            <a:r>
              <a:rPr lang="he-IL" sz="2800" dirty="0" smtClean="0"/>
              <a:t> </a:t>
            </a:r>
          </a:p>
          <a:p>
            <a:r>
              <a:rPr lang="he-IL" sz="2800" dirty="0" smtClean="0"/>
              <a:t>מָאיָה </a:t>
            </a:r>
            <a:r>
              <a:rPr lang="he-IL" sz="2800" dirty="0"/>
              <a:t>רָצָה עַל </a:t>
            </a:r>
            <a:r>
              <a:rPr lang="he-IL" sz="2800" dirty="0" smtClean="0"/>
              <a:t>הָעֲנָנִים</a:t>
            </a:r>
          </a:p>
          <a:p>
            <a:endParaRPr lang="he-IL" sz="2800" dirty="0" smtClean="0"/>
          </a:p>
          <a:p>
            <a:r>
              <a:rPr lang="he-IL" sz="2800" dirty="0" smtClean="0"/>
              <a:t>הַדָּג </a:t>
            </a:r>
            <a:r>
              <a:rPr lang="he-IL" sz="2800" dirty="0"/>
              <a:t>שָׂחָה בַּמַּיִם </a:t>
            </a:r>
            <a:r>
              <a:rPr lang="he-IL" sz="2800" dirty="0" smtClean="0"/>
              <a:t>הַקָּרִים</a:t>
            </a:r>
          </a:p>
          <a:p>
            <a:endParaRPr lang="he-IL" sz="2800" dirty="0" smtClean="0"/>
          </a:p>
          <a:p>
            <a:r>
              <a:rPr lang="he-IL" sz="2800" dirty="0" smtClean="0"/>
              <a:t>טַלִּי </a:t>
            </a:r>
            <a:r>
              <a:rPr lang="he-IL" sz="2800" dirty="0"/>
              <a:t>שִׂחֲקָה בִּקְלָפִים שֶׁל </a:t>
            </a:r>
            <a:r>
              <a:rPr lang="he-IL" sz="2800" dirty="0" smtClean="0"/>
              <a:t>גַּלִּית</a:t>
            </a:r>
          </a:p>
          <a:p>
            <a:endParaRPr lang="he-IL" sz="2800" dirty="0" smtClean="0"/>
          </a:p>
          <a:p>
            <a:r>
              <a:rPr lang="he-IL" sz="2800" dirty="0" smtClean="0"/>
              <a:t>הֶעָנָן </a:t>
            </a:r>
            <a:r>
              <a:rPr lang="he-IL" sz="2800" dirty="0"/>
              <a:t>אָכַל גְּלִידָה בְּטַעַם וָנִיל</a:t>
            </a:r>
          </a:p>
        </p:txBody>
      </p:sp>
      <p:sp>
        <p:nvSpPr>
          <p:cNvPr id="9" name="מלבן 8"/>
          <p:cNvSpPr/>
          <p:nvPr/>
        </p:nvSpPr>
        <p:spPr>
          <a:xfrm>
            <a:off x="155575" y="627321"/>
            <a:ext cx="22274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חִיזוק קָמָץ פֶּתַח חִירִיק</a:t>
            </a:r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481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217" y="1020524"/>
            <a:ext cx="10296230" cy="533582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3602182" y="18760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2927927" y="1932632"/>
            <a:ext cx="633614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הַמָּטוֹס </a:t>
            </a:r>
            <a:r>
              <a:rPr lang="he-IL" sz="2800" dirty="0"/>
              <a:t>הִמְרִיא </a:t>
            </a:r>
            <a:r>
              <a:rPr lang="he-IL" sz="2800" dirty="0" smtClean="0"/>
              <a:t>לַשָּׁמַיִם</a:t>
            </a:r>
          </a:p>
          <a:p>
            <a:endParaRPr lang="he-IL" sz="2800" dirty="0" smtClean="0"/>
          </a:p>
          <a:p>
            <a:r>
              <a:rPr lang="he-IL" sz="2800" dirty="0" smtClean="0"/>
              <a:t>הָעִיפָּרוֹן </a:t>
            </a:r>
            <a:r>
              <a:rPr lang="he-IL" sz="2800" dirty="0"/>
              <a:t>בִּקֵּשׁ חֻפְשָׁה </a:t>
            </a:r>
            <a:r>
              <a:rPr lang="he-IL" sz="2800" dirty="0" smtClean="0"/>
              <a:t>מֵהַקַּלְמָר</a:t>
            </a:r>
          </a:p>
          <a:p>
            <a:endParaRPr lang="he-IL" sz="2800" dirty="0" smtClean="0"/>
          </a:p>
          <a:p>
            <a:r>
              <a:rPr lang="he-IL" sz="2800" dirty="0" smtClean="0"/>
              <a:t>הַחֲמוֹר </a:t>
            </a:r>
            <a:r>
              <a:rPr lang="he-IL" sz="2800" dirty="0"/>
              <a:t>הָלַךְ לִישֹׁן </a:t>
            </a:r>
            <a:r>
              <a:rPr lang="he-IL" sz="2800" dirty="0" smtClean="0"/>
              <a:t>מֻקְדָּם</a:t>
            </a:r>
          </a:p>
          <a:p>
            <a:endParaRPr lang="he-IL" sz="2800" dirty="0" smtClean="0"/>
          </a:p>
          <a:p>
            <a:r>
              <a:rPr lang="he-IL" sz="2800" dirty="0" smtClean="0"/>
              <a:t>שְׁנֵי </a:t>
            </a:r>
            <a:r>
              <a:rPr lang="he-IL" sz="2800" dirty="0"/>
              <a:t>עוֹרְבִים עָמְדוּ בַּגִּנָּה עַל הַדַּחְלִיל</a:t>
            </a:r>
          </a:p>
        </p:txBody>
      </p:sp>
    </p:spTree>
    <p:extLst>
      <p:ext uri="{BB962C8B-B14F-4D97-AF65-F5344CB8AC3E}">
        <p14:creationId xmlns:p14="http://schemas.microsoft.com/office/powerpoint/2010/main" val="106166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583" y="1121127"/>
            <a:ext cx="10296230" cy="5335826"/>
          </a:xfrm>
          <a:prstGeom prst="rect">
            <a:avLst/>
          </a:prstGeom>
        </p:spPr>
      </p:pic>
      <p:sp>
        <p:nvSpPr>
          <p:cNvPr id="9" name="מלבן 8"/>
          <p:cNvSpPr/>
          <p:nvPr/>
        </p:nvSpPr>
        <p:spPr>
          <a:xfrm>
            <a:off x="155575" y="627321"/>
            <a:ext cx="2329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חִיזוק קָמָץ פֶּתַח חִירִיק</a:t>
            </a:r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2632364" y="1821514"/>
            <a:ext cx="6096000" cy="39350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הֲדַס חָתְכָה סָלָט עִם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עַגְבָנִייָּה וְחַסָּה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הַנַּרְקִיס (שֵׁם שֶׁל פֶּרַח) רָקַד לְיַד הָאֲגַם </a:t>
            </a:r>
            <a:endParaRPr lang="he-IL" sz="2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הֲדַס שָׁכְחָה אֶת הַקְּלָפִים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בַּדִּירָה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עֲדִי תָּפְרָה שִׂמְלָה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לְחַצֵּב</a:t>
            </a: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(שֵׁם שֶׁל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פֶּרַח)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6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217" y="1094304"/>
            <a:ext cx="10296230" cy="5335826"/>
          </a:xfrm>
          <a:prstGeom prst="rect">
            <a:avLst/>
          </a:prstGeom>
        </p:spPr>
      </p:pic>
      <p:sp>
        <p:nvSpPr>
          <p:cNvPr id="9" name="מלבן 8"/>
          <p:cNvSpPr/>
          <p:nvPr/>
        </p:nvSpPr>
        <p:spPr>
          <a:xfrm>
            <a:off x="155575" y="627321"/>
            <a:ext cx="2329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חִיזוק קָמָץ פֶּתַח חִירִיק</a:t>
            </a:r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1681018" y="1664495"/>
            <a:ext cx="6096000" cy="39350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הַדַּחְלִיל </a:t>
            </a: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עָמַד בַּגִּנָּה </a:t>
            </a:r>
            <a:endParaRPr lang="he-IL" sz="2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הַפִּיל אָכַל חָצִיל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וּגְלִידָה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זִיו מְנַגֵּן בְּגִיטָרָה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וּבַחֲלִילִית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רִיקִי אָסְפָה צְדָפִים יָפִים בַּיָּם</a:t>
            </a:r>
          </a:p>
        </p:txBody>
      </p:sp>
    </p:spTree>
    <p:extLst>
      <p:ext uri="{BB962C8B-B14F-4D97-AF65-F5344CB8AC3E}">
        <p14:creationId xmlns:p14="http://schemas.microsoft.com/office/powerpoint/2010/main" val="2342612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58949" y="133515"/>
            <a:ext cx="10547498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217" y="1094304"/>
            <a:ext cx="10296230" cy="5335826"/>
          </a:xfrm>
          <a:prstGeom prst="rect">
            <a:avLst/>
          </a:prstGeom>
        </p:spPr>
      </p:pic>
      <p:sp>
        <p:nvSpPr>
          <p:cNvPr id="9" name="מלבן 8"/>
          <p:cNvSpPr/>
          <p:nvPr/>
        </p:nvSpPr>
        <p:spPr>
          <a:xfrm>
            <a:off x="155575" y="627321"/>
            <a:ext cx="2329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חִיזוק קָמָץ פֶּתַח חִירִיק</a:t>
            </a:r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2281382" y="1692204"/>
            <a:ext cx="6096000" cy="39350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הָעַכָּבִישׁ מָרַח גְּבִינָה עַל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הַפִּיצָה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הַטִּפָּה נָפְלָה עַל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הַקִּיר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הַגְּלִידָה רָכְבָה עַל הָעֲגָלָה שֶׁל </a:t>
            </a:r>
            <a:r>
              <a:rPr lang="he-IL" sz="2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גָּלִי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דִּינָה בִּשְּׁלָה מָרָק בְּסִיר מַיִם</a:t>
            </a:r>
          </a:p>
        </p:txBody>
      </p:sp>
    </p:spTree>
    <p:extLst>
      <p:ext uri="{BB962C8B-B14F-4D97-AF65-F5344CB8AC3E}">
        <p14:creationId xmlns:p14="http://schemas.microsoft.com/office/powerpoint/2010/main" val="1770672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95894" y="318181"/>
            <a:ext cx="9656833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24" y="1311236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1533236" y="2064078"/>
            <a:ext cx="725978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לִפְנֵי חוֹדֶשׁ הַשָּׁעוֹן </a:t>
            </a:r>
            <a:r>
              <a:rPr lang="he-IL" sz="2800" dirty="0" smtClean="0"/>
              <a:t>בָּכָה</a:t>
            </a:r>
          </a:p>
          <a:p>
            <a:endParaRPr lang="he-IL" sz="2800" dirty="0"/>
          </a:p>
          <a:p>
            <a:r>
              <a:rPr lang="he-IL" sz="2800" dirty="0"/>
              <a:t>רוֹנֵן סָחַב עַל גַּבּוֹ </a:t>
            </a:r>
            <a:r>
              <a:rPr lang="he-IL" sz="2800" dirty="0" smtClean="0"/>
              <a:t>מַשָּׂאִית</a:t>
            </a:r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 smtClean="0"/>
              <a:t>עומְרִי </a:t>
            </a:r>
            <a:r>
              <a:rPr lang="he-IL" sz="2800" dirty="0"/>
              <a:t>פִּזֵּר לְפַרְפֵּר </a:t>
            </a:r>
            <a:r>
              <a:rPr lang="he-IL" sz="2800" dirty="0" smtClean="0"/>
              <a:t>פּוֹפְּקוֹרְן</a:t>
            </a:r>
          </a:p>
          <a:p>
            <a:endParaRPr lang="he-IL" sz="2800" dirty="0"/>
          </a:p>
          <a:p>
            <a:r>
              <a:rPr lang="he-IL" sz="2800" dirty="0"/>
              <a:t>דֹּולֶב צָחַק כִּי </a:t>
            </a:r>
            <a:r>
              <a:rPr lang="he-IL" sz="2800" dirty="0" err="1"/>
              <a:t>אִמָּא</a:t>
            </a:r>
            <a:r>
              <a:rPr lang="he-IL" sz="2800" dirty="0"/>
              <a:t> רָאֲתָה </a:t>
            </a:r>
            <a:r>
              <a:rPr lang="he-IL" sz="2800" dirty="0" smtClean="0"/>
              <a:t>צִפּוֹר</a:t>
            </a:r>
          </a:p>
          <a:p>
            <a:r>
              <a:rPr lang="he-IL" sz="2800" dirty="0" smtClean="0"/>
              <a:t> </a:t>
            </a:r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-512833" y="627321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חִיזּוק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580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77422" y="491001"/>
            <a:ext cx="9601415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24" y="1311236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1560945" y="1856509"/>
            <a:ext cx="725978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יָרוֹן טִפֵּס עַל הַחִילָּזוֹן 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גּוֹנֵי שָׁפְכָה מִיץ עַל </a:t>
            </a:r>
            <a:r>
              <a:rPr lang="he-IL" sz="2800" dirty="0" smtClean="0"/>
              <a:t>הַהִיפּוֹפּוֹטָם</a:t>
            </a:r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/>
              <a:t>הַכֶּלֶב שֶׁל </a:t>
            </a:r>
            <a:r>
              <a:rPr lang="he-IL" sz="2800" dirty="0"/>
              <a:t>אוֹרִי </a:t>
            </a:r>
            <a:r>
              <a:rPr lang="he-IL" sz="2800" dirty="0"/>
              <a:t>נִפֵּחַ בָּלוֹן </a:t>
            </a:r>
            <a:r>
              <a:rPr lang="he-IL" sz="2800" dirty="0" smtClean="0"/>
              <a:t>אָדֹם</a:t>
            </a:r>
          </a:p>
          <a:p>
            <a:r>
              <a:rPr lang="he-IL" sz="2800" dirty="0" smtClean="0"/>
              <a:t> </a:t>
            </a:r>
            <a:endParaRPr lang="he-IL" sz="2800" dirty="0"/>
          </a:p>
          <a:p>
            <a:r>
              <a:rPr lang="he-IL" sz="2800" dirty="0"/>
              <a:t>רוֹנִי סָרְגָה סְוֵדֶר אָדֹום לַאֲחוֹתָהּ</a:t>
            </a:r>
          </a:p>
        </p:txBody>
      </p:sp>
      <p:sp>
        <p:nvSpPr>
          <p:cNvPr id="9" name="מלבן 8"/>
          <p:cNvSpPr/>
          <p:nvPr/>
        </p:nvSpPr>
        <p:spPr>
          <a:xfrm>
            <a:off x="-147782" y="473623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37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612775" y="349210"/>
            <a:ext cx="10137124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938" y="996653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1560945" y="1856509"/>
            <a:ext cx="725978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 smtClean="0"/>
              <a:t>הַצִּיפּוֹר </a:t>
            </a:r>
            <a:r>
              <a:rPr lang="he-IL" sz="2800" dirty="0"/>
              <a:t>הָאֲכִילָה אֶת הַקִּיפּוֹד </a:t>
            </a:r>
            <a:r>
              <a:rPr lang="he-IL" sz="2800" dirty="0" smtClean="0"/>
              <a:t>הָאָפֹר</a:t>
            </a:r>
          </a:p>
          <a:p>
            <a:endParaRPr lang="he-IL" sz="2800" dirty="0"/>
          </a:p>
          <a:p>
            <a:r>
              <a:rPr lang="he-IL" sz="2800" dirty="0"/>
              <a:t>נֹעַם שָׁלְחָה אֶת רוֹנִי לִקְנוֹת מַתָּנָה </a:t>
            </a:r>
            <a:r>
              <a:rPr lang="he-IL" sz="2800" dirty="0" err="1" smtClean="0"/>
              <a:t>לְרֹתֶם</a:t>
            </a:r>
            <a:endParaRPr lang="he-IL" sz="2800" dirty="0" smtClean="0"/>
          </a:p>
          <a:p>
            <a:endParaRPr lang="he-IL" sz="2800" dirty="0"/>
          </a:p>
          <a:p>
            <a:r>
              <a:rPr lang="he-IL" sz="2800" dirty="0"/>
              <a:t>הָאַרְנָבוֹן </a:t>
            </a:r>
            <a:r>
              <a:rPr lang="he-IL" sz="2800" dirty="0"/>
              <a:t>אָפָהּ </a:t>
            </a:r>
            <a:r>
              <a:rPr lang="he-IL" sz="2800" dirty="0"/>
              <a:t>חַלּוֹת </a:t>
            </a:r>
            <a:r>
              <a:rPr lang="he-IL" sz="2800" dirty="0" smtClean="0"/>
              <a:t>לְשַׁבָּת</a:t>
            </a:r>
          </a:p>
          <a:p>
            <a:r>
              <a:rPr lang="he-IL" sz="2800" dirty="0" smtClean="0"/>
              <a:t>  </a:t>
            </a:r>
            <a:endParaRPr lang="he-IL" sz="2800" dirty="0"/>
          </a:p>
          <a:p>
            <a:r>
              <a:rPr lang="he-IL" sz="2800" dirty="0"/>
              <a:t>עוֹמַר פָּתַח אֶת הַבַּיִת בְּסַבּוֹן </a:t>
            </a:r>
          </a:p>
        </p:txBody>
      </p:sp>
      <p:sp>
        <p:nvSpPr>
          <p:cNvPr id="9" name="מלבן 8"/>
          <p:cNvSpPr/>
          <p:nvPr/>
        </p:nvSpPr>
        <p:spPr>
          <a:xfrm>
            <a:off x="-393989" y="320047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4292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is may contain: an empty sheet with musical notes in the middle and music notes at the bottom on it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1177422" y="491001"/>
            <a:ext cx="9601415" cy="49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he-IL" sz="2800" dirty="0" smtClean="0"/>
              <a:t>קְרָא אֶת הַמִּשְׁפָּטִים. הֶקֵּף בְּעִגּוּל אֶת הַמִּשְׁפָּטִים שֶׁלֹּא הֶגְיוֹנִיִּים בְּעֵינַיִךְ</a:t>
            </a:r>
            <a:endParaRPr lang="he-IL" sz="2800" dirty="0"/>
          </a:p>
        </p:txBody>
      </p:sp>
      <p:sp>
        <p:nvSpPr>
          <p:cNvPr id="5" name="AutoShape 4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This may contain: an empty sheet with musical notes in the middle and music notes at the bottom on 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014" y="1156240"/>
            <a:ext cx="10296230" cy="5335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2225964" y="2078182"/>
            <a:ext cx="725978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דּוֹדָה סוֹפְיָה שֶׁתָּלָה בַּגִּנָּה שְׁתִילִים שֶׁל </a:t>
            </a:r>
            <a:r>
              <a:rPr lang="he-IL" sz="2800" dirty="0" err="1" smtClean="0"/>
              <a:t>בְּרוֹקְלִי</a:t>
            </a:r>
            <a:endParaRPr lang="he-IL" sz="2800" dirty="0" smtClean="0"/>
          </a:p>
          <a:p>
            <a:endParaRPr lang="he-IL" sz="2800" dirty="0" smtClean="0"/>
          </a:p>
          <a:p>
            <a:r>
              <a:rPr lang="he-IL" sz="2800" dirty="0"/>
              <a:t>הַסַּבּוֹן קִלֵּף אֶת הַמְּלָפְפוֹן </a:t>
            </a:r>
          </a:p>
          <a:p>
            <a:endParaRPr lang="he-IL" sz="2800" dirty="0" smtClean="0"/>
          </a:p>
          <a:p>
            <a:r>
              <a:rPr lang="he-IL" sz="2800" dirty="0" smtClean="0"/>
              <a:t>הַשּׁוֹטֵר כֵּיוָן אֶת הָאוֹטוֹ בַּכְּבִישׁ</a:t>
            </a:r>
          </a:p>
          <a:p>
            <a:endParaRPr lang="he-IL" sz="2800" dirty="0"/>
          </a:p>
          <a:p>
            <a:r>
              <a:rPr lang="he-IL" sz="2800" dirty="0"/>
              <a:t>הַשּׁוֹר אָכַל אֶת הַפַּעֲמוֹן</a:t>
            </a:r>
            <a:endParaRPr lang="he-IL" sz="2800" dirty="0"/>
          </a:p>
        </p:txBody>
      </p:sp>
      <p:sp>
        <p:nvSpPr>
          <p:cNvPr id="9" name="מלבן 8"/>
          <p:cNvSpPr/>
          <p:nvPr/>
        </p:nvSpPr>
        <p:spPr>
          <a:xfrm>
            <a:off x="-147782" y="473623"/>
            <a:ext cx="1708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חִיזוק </a:t>
            </a:r>
            <a:r>
              <a:rPr lang="he-IL" dirty="0"/>
              <a:t>חוֹלֵם</a:t>
            </a:r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078409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822</Words>
  <Application>Microsoft Office PowerPoint</Application>
  <PresentationFormat>מסך רחב</PresentationFormat>
  <Paragraphs>212</Paragraphs>
  <Slides>20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ערכת נושא Office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  <vt:lpstr>קְרָא אֶת הַמִּשְׁפָּטִים. הֶקֵּף בְּעִגּוּל אֶת הַמִּשְׁפָּטִים שֶׁלֹּא הֶגְיוֹנִיִּים בְּעֵינַיִךְ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קְרָא אֶת הַמִּשְׁפָּטִים. הֶקֵּף בְּעִגּוּל אֶת הַמִּשְׁפָּטִים שֶׁלֹּא הֶגְיוֹנִיִּים בְּעֵינַיִךְ</dc:title>
  <dc:creator>אורנה לזימי לב</dc:creator>
  <cp:lastModifiedBy>אורנה לזימי לב</cp:lastModifiedBy>
  <cp:revision>37</cp:revision>
  <dcterms:created xsi:type="dcterms:W3CDTF">2026-03-14T20:11:15Z</dcterms:created>
  <dcterms:modified xsi:type="dcterms:W3CDTF">2026-03-16T18:41:40Z</dcterms:modified>
</cp:coreProperties>
</file>