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9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DC90ADF-D46E-4D1F-BBD7-D4E145B3FEB3}" type="datetimeFigureOut">
              <a:rPr lang="he-IL" smtClean="0"/>
              <a:t>כ"ו/אדר/תשפ"ו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0D132BA-0EC7-4761-9335-E0E1CE442E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7271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D132BA-0EC7-4761-9335-E0E1CE442E87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09432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001A-FBCB-462A-862C-6B0839ED34C5}" type="datetime8">
              <a:rPr lang="he-IL" smtClean="0"/>
              <a:t>15 מרץ 26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A60-D50A-47C2-BAF5-87508ABC9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4178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C47BE-1464-4AAE-AACF-74A5A7C5636E}" type="datetime8">
              <a:rPr lang="he-IL" smtClean="0"/>
              <a:t>15 מרץ 26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A60-D50A-47C2-BAF5-87508ABC9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5364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C352-5959-4A05-8A02-97578A0C7E45}" type="datetime8">
              <a:rPr lang="he-IL" smtClean="0"/>
              <a:t>15 מרץ 26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A60-D50A-47C2-BAF5-87508ABC9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678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1F900-548F-4705-BE5A-D45F22CD395F}" type="datetime8">
              <a:rPr lang="he-IL" smtClean="0"/>
              <a:t>15 מרץ 26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A60-D50A-47C2-BAF5-87508ABC9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2411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78F4-C172-48E2-8EA1-A5FB04B55338}" type="datetime8">
              <a:rPr lang="he-IL" smtClean="0"/>
              <a:t>15 מרץ 26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A60-D50A-47C2-BAF5-87508ABC9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0004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F1FA6-7D4E-445B-B2DE-F88FED888411}" type="datetime8">
              <a:rPr lang="he-IL" smtClean="0"/>
              <a:t>15 מרץ 26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A60-D50A-47C2-BAF5-87508ABC9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3933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8302-3B92-4B7F-A2C2-87E73D0BADC8}" type="datetime8">
              <a:rPr lang="he-IL" smtClean="0"/>
              <a:t>15 מרץ 26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A60-D50A-47C2-BAF5-87508ABC9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153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EAB7-EC96-436A-A360-18B9971F19AA}" type="datetime8">
              <a:rPr lang="he-IL" smtClean="0"/>
              <a:t>15 מרץ 26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A60-D50A-47C2-BAF5-87508ABC9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6393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D8FF-4719-4CAE-BA0F-24C6B1749691}" type="datetime8">
              <a:rPr lang="he-IL" smtClean="0"/>
              <a:t>15 מרץ 26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A60-D50A-47C2-BAF5-87508ABC9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1957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459AF-D035-4033-AC67-F4B9215B1E54}" type="datetime8">
              <a:rPr lang="he-IL" smtClean="0"/>
              <a:t>15 מרץ 26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A60-D50A-47C2-BAF5-87508ABC9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759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C5250-5C8F-419C-A6C5-F51D2AEFBCA0}" type="datetime8">
              <a:rPr lang="he-IL" smtClean="0"/>
              <a:t>15 מרץ 26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FCA60-D50A-47C2-BAF5-87508ABC9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6520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ACAD5-FB08-4DAA-A145-73F15E171E41}" type="datetime8">
              <a:rPr lang="he-IL" smtClean="0"/>
              <a:t>15 מרץ 26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e-IL" smtClean="0"/>
              <a:t>נוצר על ידי אורנה לזימי לב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FCA60-D50A-47C2-BAF5-87508ABC9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15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C:\Users\ornal\AppData\Local\Temp\{6224B819-5568-4719-9BFD-ACCBBB7AD6AA}.tm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531" y="1398180"/>
            <a:ext cx="9720351" cy="529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כותרת משנה 2"/>
          <p:cNvSpPr txBox="1">
            <a:spLocks/>
          </p:cNvSpPr>
          <p:nvPr/>
        </p:nvSpPr>
        <p:spPr>
          <a:xfrm>
            <a:off x="1547089" y="10714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6" name="כותרת משנה 2"/>
          <p:cNvSpPr txBox="1">
            <a:spLocks/>
          </p:cNvSpPr>
          <p:nvPr/>
        </p:nvSpPr>
        <p:spPr>
          <a:xfrm>
            <a:off x="595743" y="38735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547813" y="258763"/>
            <a:ext cx="9567862" cy="812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הַשָּׁלֵם אֶת הַמִּשְׁפָּטִים הַבָּאִים כָּךְ שֶׁיִּתְקַבֵּל מִשְׁפָּט מַצְחִיק</a:t>
            </a: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77115" y="1055714"/>
            <a:ext cx="1470336" cy="3424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600" dirty="0" smtClean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חִיזּוּק </a:t>
            </a:r>
            <a:r>
              <a:rPr lang="he-IL" sz="160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קָמָץ פֶּתַח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3066470" y="1695970"/>
            <a:ext cx="6530110" cy="3795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4000" dirty="0" smtClean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בָּרָק </a:t>
            </a:r>
            <a:r>
              <a:rPr lang="he-IL" sz="400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רָאָה בַּגַּן … </a:t>
            </a:r>
            <a:endParaRPr lang="en-US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e-IL" sz="4000" dirty="0" smtClean="0">
              <a:solidFill>
                <a:srgbClr val="222222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4000" dirty="0" smtClean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אַרְנָב </a:t>
            </a:r>
            <a:r>
              <a:rPr lang="he-IL" sz="400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קָטָן בָּרַח ל… </a:t>
            </a:r>
            <a:endParaRPr lang="en-US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e-IL" sz="4000" dirty="0" smtClean="0">
              <a:solidFill>
                <a:srgbClr val="222222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4000" dirty="0" smtClean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הַפָּרָה </a:t>
            </a:r>
            <a:r>
              <a:rPr lang="he-IL" sz="400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שָׁתְתָה חָלָב </a:t>
            </a:r>
            <a:r>
              <a:rPr lang="he-IL" sz="4000" dirty="0" smtClean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…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>
          <a:xfrm>
            <a:off x="4038600" y="6328755"/>
            <a:ext cx="4114800" cy="365125"/>
          </a:xfrm>
        </p:spPr>
        <p:txBody>
          <a:bodyPr/>
          <a:lstStyle/>
          <a:p>
            <a:r>
              <a:rPr lang="he-IL" sz="1100" dirty="0" smtClean="0"/>
              <a:t>נוצר על ידי אורנה לזימי לב</a:t>
            </a:r>
            <a:endParaRPr lang="he-IL" sz="1100" dirty="0"/>
          </a:p>
        </p:txBody>
      </p:sp>
    </p:spTree>
    <p:extLst>
      <p:ext uri="{BB962C8B-B14F-4D97-AF65-F5344CB8AC3E}">
        <p14:creationId xmlns:p14="http://schemas.microsoft.com/office/powerpoint/2010/main" val="1604165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C:\Users\ornal\AppData\Local\Temp\{6224B819-5568-4719-9BFD-ACCBBB7AD6AA}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427" y="1632139"/>
            <a:ext cx="9720351" cy="529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כותרת משנה 2"/>
          <p:cNvSpPr txBox="1">
            <a:spLocks/>
          </p:cNvSpPr>
          <p:nvPr/>
        </p:nvSpPr>
        <p:spPr>
          <a:xfrm>
            <a:off x="1547089" y="10714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6" name="כותרת משנה 2"/>
          <p:cNvSpPr txBox="1">
            <a:spLocks/>
          </p:cNvSpPr>
          <p:nvPr/>
        </p:nvSpPr>
        <p:spPr>
          <a:xfrm>
            <a:off x="595743" y="38735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471531" y="258763"/>
            <a:ext cx="9644144" cy="7969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הַשָּׁלֵם אֶת הַמִּשְׁפָּטִים הַבָּאִים כָּךְ שֶׁיִּתְקַבֵּל מִשְׁפָּט מַצְחִיק</a:t>
            </a: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77115" y="1055714"/>
            <a:ext cx="1252921" cy="3385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600" dirty="0" smtClean="0"/>
              <a:t>חִיזּוּק חוֹלֵם</a:t>
            </a:r>
            <a:endParaRPr lang="en-US" sz="1600" dirty="0"/>
          </a:p>
        </p:txBody>
      </p:sp>
      <p:sp>
        <p:nvSpPr>
          <p:cNvPr id="3" name="מלבן 2"/>
          <p:cNvSpPr/>
          <p:nvPr/>
        </p:nvSpPr>
        <p:spPr>
          <a:xfrm>
            <a:off x="2594439" y="3101411"/>
            <a:ext cx="739832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000" dirty="0"/>
              <a:t>יוֹתָם שָׁכַח אֶת הַמַּחְבֶּרֶת </a:t>
            </a:r>
            <a:r>
              <a:rPr lang="he-IL" sz="4000" dirty="0" err="1"/>
              <a:t>וְהָעִפָּרוֹן</a:t>
            </a:r>
            <a:r>
              <a:rPr lang="he-IL" sz="4000" dirty="0"/>
              <a:t>  ב…</a:t>
            </a:r>
            <a:endParaRPr lang="en-US" sz="4000" dirty="0"/>
          </a:p>
          <a:p>
            <a:endParaRPr lang="he-IL" sz="4000" dirty="0" smtClean="0"/>
          </a:p>
          <a:p>
            <a:r>
              <a:rPr lang="he-IL" sz="4000" dirty="0" smtClean="0"/>
              <a:t>רוֹן </a:t>
            </a:r>
            <a:r>
              <a:rPr lang="he-IL" sz="4000" dirty="0"/>
              <a:t>פָּתַח אֶת הָאָרוֹן וְרָאָה …</a:t>
            </a:r>
            <a:endParaRPr lang="en-US" sz="4000" dirty="0"/>
          </a:p>
          <a:p>
            <a:endParaRPr lang="he-IL" sz="4000" dirty="0" smtClean="0"/>
          </a:p>
          <a:p>
            <a:r>
              <a:rPr lang="he-IL" sz="4000" dirty="0" smtClean="0"/>
              <a:t>עֹמֶר </a:t>
            </a:r>
            <a:r>
              <a:rPr lang="he-IL" sz="4000" dirty="0"/>
              <a:t>נִגֵּן </a:t>
            </a:r>
            <a:r>
              <a:rPr lang="he-IL" sz="4000" dirty="0" err="1"/>
              <a:t>בְּכִנּוֹר</a:t>
            </a:r>
            <a:r>
              <a:rPr lang="he-IL" sz="4000" dirty="0"/>
              <a:t> וְעֹז נִגֵּן ב …</a:t>
            </a:r>
            <a:endParaRPr lang="en-US" sz="4000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6751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C:\Users\ornal\AppData\Local\Temp\{6224B819-5568-4719-9BFD-ACCBBB7AD6AA}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427" y="1632139"/>
            <a:ext cx="9720351" cy="529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כותרת משנה 2"/>
          <p:cNvSpPr txBox="1">
            <a:spLocks/>
          </p:cNvSpPr>
          <p:nvPr/>
        </p:nvSpPr>
        <p:spPr>
          <a:xfrm>
            <a:off x="1547089" y="10714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6" name="כותרת משנה 2"/>
          <p:cNvSpPr txBox="1">
            <a:spLocks/>
          </p:cNvSpPr>
          <p:nvPr/>
        </p:nvSpPr>
        <p:spPr>
          <a:xfrm>
            <a:off x="595743" y="38735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471531" y="258763"/>
            <a:ext cx="9644144" cy="7969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הַשָּׁלֵם אֶת הַמִּשְׁפָּטִים הַבָּאִים כָּךְ שֶׁיִּתְקַבֵּל מִשְׁפָּט מַצְחִיק</a:t>
            </a: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77115" y="1055714"/>
            <a:ext cx="1252921" cy="3385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600" dirty="0" smtClean="0"/>
              <a:t>חִיזּוּק חוֹלֵם</a:t>
            </a:r>
            <a:endParaRPr lang="en-US" sz="1600" dirty="0"/>
          </a:p>
        </p:txBody>
      </p:sp>
      <p:sp>
        <p:nvSpPr>
          <p:cNvPr id="3" name="מלבן 2"/>
          <p:cNvSpPr/>
          <p:nvPr/>
        </p:nvSpPr>
        <p:spPr>
          <a:xfrm>
            <a:off x="2594439" y="3101411"/>
            <a:ext cx="739832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000" dirty="0"/>
              <a:t>רוֹנִית לָבְשָׁה כְּפָפוֹת בַּחֹרֶף כִּי הָיָה …. </a:t>
            </a:r>
          </a:p>
          <a:p>
            <a:endParaRPr lang="he-IL" sz="4000" dirty="0" smtClean="0"/>
          </a:p>
          <a:p>
            <a:r>
              <a:rPr lang="he-IL" sz="4000" dirty="0" smtClean="0"/>
              <a:t>סִיוָן </a:t>
            </a:r>
            <a:r>
              <a:rPr lang="he-IL" sz="4000" dirty="0"/>
              <a:t>אָכְלָה רִמּוֹן גָּדוֹל ו…</a:t>
            </a:r>
          </a:p>
          <a:p>
            <a:endParaRPr lang="he-IL" sz="4000" smtClean="0"/>
          </a:p>
          <a:p>
            <a:r>
              <a:rPr lang="he-IL" sz="4000" smtClean="0"/>
              <a:t>הַפַּעֲמוֹן </a:t>
            </a:r>
            <a:r>
              <a:rPr lang="he-IL" sz="4000" dirty="0"/>
              <a:t>שֶׁל אַמְנוֹן צִלְצֵל בְּקוֹל ...</a:t>
            </a:r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098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C:\Users\ornal\AppData\Local\Temp\{6224B819-5568-4719-9BFD-ACCBBB7AD6AA}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531" y="1398180"/>
            <a:ext cx="9720351" cy="529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כותרת משנה 2"/>
          <p:cNvSpPr txBox="1">
            <a:spLocks/>
          </p:cNvSpPr>
          <p:nvPr/>
        </p:nvSpPr>
        <p:spPr>
          <a:xfrm>
            <a:off x="1547089" y="10714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6" name="כותרת משנה 2"/>
          <p:cNvSpPr txBox="1">
            <a:spLocks/>
          </p:cNvSpPr>
          <p:nvPr/>
        </p:nvSpPr>
        <p:spPr>
          <a:xfrm>
            <a:off x="595743" y="38735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471531" y="258763"/>
            <a:ext cx="9644144" cy="7969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הַשָּׁלֵם אֶת הַמִּשְׁפָּטִים הַבָּאִים כָּךְ שֶׁיִּתְקַבֵּל מִשְׁפָּט מַצְחִיק</a:t>
            </a: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77115" y="1055714"/>
            <a:ext cx="1470336" cy="3424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600" dirty="0" smtClean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חִיזּוּק </a:t>
            </a:r>
            <a:r>
              <a:rPr lang="he-IL" sz="160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קָמָץ פֶּתַח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2660069" y="1983446"/>
            <a:ext cx="6797967" cy="3762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400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סַבָּא שָׁתַל חָסָה ב …</a:t>
            </a:r>
            <a:endParaRPr lang="en-US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e-IL" sz="4000" dirty="0" smtClean="0">
              <a:solidFill>
                <a:srgbClr val="222222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4000" dirty="0" smtClean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רַן </a:t>
            </a:r>
            <a:r>
              <a:rPr lang="he-IL" sz="400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נָסַע לִנְתַנְיָה ו… </a:t>
            </a:r>
            <a:endParaRPr lang="en-US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e-IL" sz="4000" dirty="0" smtClean="0">
              <a:solidFill>
                <a:srgbClr val="222222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4000" dirty="0" smtClean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חָנָן </a:t>
            </a:r>
            <a:r>
              <a:rPr lang="he-IL" sz="400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הַגַּנָּן זֶרַע בָּאֲדָמָה … </a:t>
            </a:r>
            <a:endParaRPr lang="en-US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3246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C:\Users\ornal\AppData\Local\Temp\{6224B819-5568-4719-9BFD-ACCBBB7AD6AA}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349" y="1477889"/>
            <a:ext cx="9720351" cy="529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כותרת משנה 2"/>
          <p:cNvSpPr txBox="1">
            <a:spLocks/>
          </p:cNvSpPr>
          <p:nvPr/>
        </p:nvSpPr>
        <p:spPr>
          <a:xfrm>
            <a:off x="1547089" y="10714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6" name="כותרת משנה 2"/>
          <p:cNvSpPr txBox="1">
            <a:spLocks/>
          </p:cNvSpPr>
          <p:nvPr/>
        </p:nvSpPr>
        <p:spPr>
          <a:xfrm>
            <a:off x="595743" y="38735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471531" y="258763"/>
            <a:ext cx="9644144" cy="7969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הַשָּׁלֵם אֶת הַמִּשְׁפָּטִים הַבָּאִים כָּךְ שֶׁיִּתְקַבֵּל מִשְׁפָּט מַצְחִיק</a:t>
            </a: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77115" y="1055714"/>
            <a:ext cx="1394234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600" dirty="0"/>
              <a:t>חִיזּוּק קָמָץ פֶּתַח חִירִיק </a:t>
            </a:r>
            <a:r>
              <a:rPr lang="he-IL" sz="1600" dirty="0" err="1"/>
              <a:t>וְשָׁוְא</a:t>
            </a:r>
            <a:r>
              <a:rPr lang="he-IL" sz="1600" dirty="0"/>
              <a:t> </a:t>
            </a:r>
            <a:endParaRPr lang="en-US" sz="1600" dirty="0"/>
          </a:p>
        </p:txBody>
      </p:sp>
      <p:sp>
        <p:nvSpPr>
          <p:cNvPr id="2" name="מלבן 1"/>
          <p:cNvSpPr/>
          <p:nvPr/>
        </p:nvSpPr>
        <p:spPr>
          <a:xfrm>
            <a:off x="3283524" y="1872570"/>
            <a:ext cx="6096000" cy="445455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400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עָמִית נָסְעָה לַסָּפָארִי בְּרָמַת גַּן וְרָאֲתָה ….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e-IL" sz="4000" dirty="0" smtClean="0">
              <a:solidFill>
                <a:srgbClr val="222222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4000" dirty="0" smtClean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דָּנָה </a:t>
            </a:r>
            <a:r>
              <a:rPr lang="he-IL" sz="400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כָּתְבָה מִכְתָּב ל….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e-IL" sz="4000" dirty="0" smtClean="0">
              <a:solidFill>
                <a:srgbClr val="222222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4000" dirty="0" smtClean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סָבְתָא </a:t>
            </a:r>
            <a:r>
              <a:rPr lang="he-IL" sz="400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סָפְרָה לִי עַל .. 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7147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C:\Users\ornal\AppData\Local\Temp\{6224B819-5568-4719-9BFD-ACCBBB7AD6AA}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089" y="1477889"/>
            <a:ext cx="9720351" cy="529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כותרת משנה 2"/>
          <p:cNvSpPr txBox="1">
            <a:spLocks/>
          </p:cNvSpPr>
          <p:nvPr/>
        </p:nvSpPr>
        <p:spPr>
          <a:xfrm>
            <a:off x="1547089" y="10714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6" name="כותרת משנה 2"/>
          <p:cNvSpPr txBox="1">
            <a:spLocks/>
          </p:cNvSpPr>
          <p:nvPr/>
        </p:nvSpPr>
        <p:spPr>
          <a:xfrm>
            <a:off x="595743" y="38735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471531" y="258763"/>
            <a:ext cx="9644144" cy="7969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הַשָּׁלֵם אֶת הַמִּשְׁפָּטִים הַבָּאִים כָּךְ שֶׁיִּתְקַבֵּל מִשְׁפָּט מַצְחִיק</a:t>
            </a: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77115" y="1055714"/>
            <a:ext cx="1394234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600" dirty="0"/>
              <a:t>חִיזּוּק קָמָץ פֶּתַח חִירִיק </a:t>
            </a:r>
            <a:r>
              <a:rPr lang="he-IL" sz="1600" dirty="0" err="1"/>
              <a:t>וְשָׁוְא</a:t>
            </a:r>
            <a:r>
              <a:rPr lang="he-IL" sz="1600" dirty="0"/>
              <a:t> </a:t>
            </a:r>
            <a:endParaRPr lang="en-US" sz="1600" dirty="0"/>
          </a:p>
        </p:txBody>
      </p:sp>
      <p:sp>
        <p:nvSpPr>
          <p:cNvPr id="2" name="מלבן 1"/>
          <p:cNvSpPr/>
          <p:nvPr/>
        </p:nvSpPr>
        <p:spPr>
          <a:xfrm>
            <a:off x="3283525" y="2124578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sz="4000" dirty="0"/>
              <a:t>גַּלִּית עָבְדָה בַּגִּנָּה וְרָאֲתָה עַל הָאֲדָמָה </a:t>
            </a:r>
            <a:r>
              <a:rPr lang="he-IL" sz="4000" dirty="0" smtClean="0"/>
              <a:t>…</a:t>
            </a:r>
            <a:endParaRPr lang="en-US" sz="4000" dirty="0"/>
          </a:p>
          <a:p>
            <a:endParaRPr lang="he-IL" sz="4000" dirty="0" smtClean="0"/>
          </a:p>
          <a:p>
            <a:r>
              <a:rPr lang="he-IL" sz="4000" dirty="0" smtClean="0"/>
              <a:t>הַחֲסִידָה </a:t>
            </a:r>
            <a:r>
              <a:rPr lang="he-IL" sz="4000" dirty="0"/>
              <a:t>עָמְדָה עַל רַגְלָהּ ו …</a:t>
            </a:r>
            <a:endParaRPr lang="en-US" sz="4000" dirty="0"/>
          </a:p>
          <a:p>
            <a:endParaRPr lang="he-IL" sz="4000" dirty="0" smtClean="0"/>
          </a:p>
          <a:p>
            <a:r>
              <a:rPr lang="he-IL" sz="4000" dirty="0" smtClean="0"/>
              <a:t>הַדַּיָּג </a:t>
            </a:r>
            <a:r>
              <a:rPr lang="he-IL" sz="4000" dirty="0"/>
              <a:t>לָקַח אֶת הַחַכָּה וְדַג </a:t>
            </a:r>
            <a:r>
              <a:rPr lang="he-IL" sz="4000" dirty="0" smtClean="0"/>
              <a:t>… 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4328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C:\Users\ornal\AppData\Local\Temp\{6224B819-5568-4719-9BFD-ACCBBB7AD6AA}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349" y="1562300"/>
            <a:ext cx="9720351" cy="529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כותרת משנה 2"/>
          <p:cNvSpPr txBox="1">
            <a:spLocks/>
          </p:cNvSpPr>
          <p:nvPr/>
        </p:nvSpPr>
        <p:spPr>
          <a:xfrm>
            <a:off x="1547089" y="10714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6" name="כותרת משנה 2"/>
          <p:cNvSpPr txBox="1">
            <a:spLocks/>
          </p:cNvSpPr>
          <p:nvPr/>
        </p:nvSpPr>
        <p:spPr>
          <a:xfrm>
            <a:off x="595743" y="38735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471531" y="258763"/>
            <a:ext cx="9644144" cy="7969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הַשָּׁלֵם אֶת הַמִּשְׁפָּטִים הַבָּאִים כָּךְ שֶׁיִּתְקַבֵּל מִשְׁפָּט מַצְחִיק</a:t>
            </a: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77115" y="1055714"/>
            <a:ext cx="1394234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600" dirty="0"/>
              <a:t>חִיזּוּק קָמָץ פֶּתַח חִירִיק </a:t>
            </a:r>
            <a:r>
              <a:rPr lang="he-IL" sz="1600" dirty="0" err="1"/>
              <a:t>וְשָׁוְא</a:t>
            </a:r>
            <a:r>
              <a:rPr lang="he-IL" sz="1600" dirty="0"/>
              <a:t> </a:t>
            </a:r>
            <a:endParaRPr lang="en-US" sz="1600" dirty="0"/>
          </a:p>
        </p:txBody>
      </p:sp>
      <p:sp>
        <p:nvSpPr>
          <p:cNvPr id="2" name="מלבן 1"/>
          <p:cNvSpPr/>
          <p:nvPr/>
        </p:nvSpPr>
        <p:spPr>
          <a:xfrm>
            <a:off x="3283525" y="2124578"/>
            <a:ext cx="65993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000" dirty="0" err="1" smtClean="0"/>
              <a:t>אִמָּא</a:t>
            </a:r>
            <a:r>
              <a:rPr lang="he-IL" sz="4000" dirty="0" smtClean="0"/>
              <a:t> </a:t>
            </a:r>
            <a:r>
              <a:rPr lang="he-IL" sz="4000" dirty="0"/>
              <a:t>בִּשְּׁלָה מָרָק טָעִים בְּסִיר </a:t>
            </a:r>
            <a:r>
              <a:rPr lang="he-IL" sz="4000" dirty="0" smtClean="0"/>
              <a:t>… </a:t>
            </a:r>
            <a:endParaRPr lang="en-US" sz="4000" dirty="0"/>
          </a:p>
          <a:p>
            <a:endParaRPr lang="he-IL" sz="4000" dirty="0" smtClean="0"/>
          </a:p>
          <a:p>
            <a:r>
              <a:rPr lang="he-IL" sz="4000" dirty="0" smtClean="0"/>
              <a:t>דָּנִי </a:t>
            </a:r>
            <a:r>
              <a:rPr lang="he-IL" sz="4000" dirty="0"/>
              <a:t>הִרְכִּיב מְשַׁקְּפִים </a:t>
            </a:r>
            <a:r>
              <a:rPr lang="he-IL" sz="4000" dirty="0" smtClean="0"/>
              <a:t>עַל …</a:t>
            </a:r>
            <a:endParaRPr lang="en-US" sz="4000" dirty="0"/>
          </a:p>
          <a:p>
            <a:endParaRPr lang="he-IL" sz="4000" dirty="0" smtClean="0"/>
          </a:p>
          <a:p>
            <a:r>
              <a:rPr lang="he-IL" sz="4000" dirty="0" smtClean="0"/>
              <a:t>לִבִּי </a:t>
            </a:r>
            <a:r>
              <a:rPr lang="he-IL" sz="4000" dirty="0"/>
              <a:t>שִׁתְּפָה אֶת לְיֶרִי ב … </a:t>
            </a:r>
            <a:endParaRPr lang="en-US" sz="4000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2557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C:\Users\ornal\AppData\Local\Temp\{6224B819-5568-4719-9BFD-ACCBBB7AD6AA}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349" y="1562300"/>
            <a:ext cx="9720351" cy="529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כותרת משנה 2"/>
          <p:cNvSpPr txBox="1">
            <a:spLocks/>
          </p:cNvSpPr>
          <p:nvPr/>
        </p:nvSpPr>
        <p:spPr>
          <a:xfrm>
            <a:off x="1547089" y="10714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6" name="כותרת משנה 2"/>
          <p:cNvSpPr txBox="1">
            <a:spLocks/>
          </p:cNvSpPr>
          <p:nvPr/>
        </p:nvSpPr>
        <p:spPr>
          <a:xfrm>
            <a:off x="595743" y="38735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471531" y="258763"/>
            <a:ext cx="9644144" cy="7969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הַשָּׁלֵם אֶת הַמִּשְׁפָּטִים הַבָּאִים כָּךְ שֶׁיִּתְקַבֵּל מִשְׁפָּט מַצְחִיק</a:t>
            </a: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77115" y="1055714"/>
            <a:ext cx="1394234" cy="3385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600" dirty="0" err="1"/>
              <a:t>חִזּוּק</a:t>
            </a:r>
            <a:r>
              <a:rPr lang="he-IL" sz="1600" dirty="0"/>
              <a:t> סָגֹל וְצִירָה </a:t>
            </a:r>
            <a:endParaRPr lang="en-US" sz="1600" dirty="0"/>
          </a:p>
        </p:txBody>
      </p:sp>
      <p:sp>
        <p:nvSpPr>
          <p:cNvPr id="3" name="מלבן 2"/>
          <p:cNvSpPr/>
          <p:nvPr/>
        </p:nvSpPr>
        <p:spPr>
          <a:xfrm>
            <a:off x="3094182" y="2263488"/>
            <a:ext cx="6096000" cy="375282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400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הַכֶּלֶב שֶׁל דֶּקֶל שָׁתָה </a:t>
            </a:r>
            <a:r>
              <a:rPr lang="he-IL" sz="4000" dirty="0" smtClean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…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4000" dirty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יֶלֶד אֶחָד יָצָא לְטַיֵּל ב</a:t>
            </a:r>
            <a:r>
              <a:rPr lang="he-IL" sz="4000" dirty="0" smtClean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…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4000" dirty="0" smtClean="0">
                <a:solidFill>
                  <a:srgbClr val="22222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he-IL" sz="4000" dirty="0">
                <a:solidFill>
                  <a:srgbClr val="222222"/>
                </a:solidFill>
                <a:ea typeface="Times New Roman" panose="02020603050405020304" pitchFamily="18" charset="0"/>
              </a:rPr>
              <a:t>יַרְדֵּן שָׁתָה מִיץ פֶּטֶל ו… </a:t>
            </a:r>
            <a:endParaRPr lang="he-IL" sz="4000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59961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C:\Users\ornal\AppData\Local\Temp\{6224B819-5568-4719-9BFD-ACCBBB7AD6AA}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427" y="1632139"/>
            <a:ext cx="9720351" cy="529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כותרת משנה 2"/>
          <p:cNvSpPr txBox="1">
            <a:spLocks/>
          </p:cNvSpPr>
          <p:nvPr/>
        </p:nvSpPr>
        <p:spPr>
          <a:xfrm>
            <a:off x="1547089" y="10714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6" name="כותרת משנה 2"/>
          <p:cNvSpPr txBox="1">
            <a:spLocks/>
          </p:cNvSpPr>
          <p:nvPr/>
        </p:nvSpPr>
        <p:spPr>
          <a:xfrm>
            <a:off x="595743" y="38735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471531" y="258763"/>
            <a:ext cx="9644144" cy="7969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הַשָּׁלֵם אֶת הַמִּשְׁפָּטִים הַבָּאִים כָּךְ שֶׁיִּתְקַבֵּל מִשְׁפָּט מַצְחִיק</a:t>
            </a: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77115" y="1055714"/>
            <a:ext cx="1394234" cy="3385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600" dirty="0" err="1"/>
              <a:t>חִזּוּק</a:t>
            </a:r>
            <a:r>
              <a:rPr lang="he-IL" sz="1600" dirty="0"/>
              <a:t> סָגֹל וְצִירָה </a:t>
            </a:r>
            <a:endParaRPr lang="en-US" sz="1600" dirty="0"/>
          </a:p>
        </p:txBody>
      </p:sp>
      <p:sp>
        <p:nvSpPr>
          <p:cNvPr id="3" name="מלבן 2"/>
          <p:cNvSpPr/>
          <p:nvPr/>
        </p:nvSpPr>
        <p:spPr>
          <a:xfrm>
            <a:off x="2798618" y="2694939"/>
            <a:ext cx="666865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000" dirty="0" smtClean="0"/>
              <a:t>בָּרֶפֶת </a:t>
            </a:r>
            <a:r>
              <a:rPr lang="he-IL" sz="4000" dirty="0"/>
              <a:t>שֶׁל אֶפְרַיִם מָצָאתִי … </a:t>
            </a:r>
            <a:endParaRPr lang="en-US" sz="4000" dirty="0"/>
          </a:p>
          <a:p>
            <a:endParaRPr lang="he-IL" sz="4000" dirty="0" smtClean="0"/>
          </a:p>
          <a:p>
            <a:r>
              <a:rPr lang="he-IL" sz="4000" dirty="0" smtClean="0"/>
              <a:t>הָרַקֶּפֶת פָּרְחָה </a:t>
            </a:r>
            <a:r>
              <a:rPr lang="he-IL" sz="4000" dirty="0"/>
              <a:t>בִּשְׂדֵה ה …</a:t>
            </a:r>
            <a:endParaRPr lang="en-US" sz="4000" dirty="0"/>
          </a:p>
          <a:p>
            <a:endParaRPr lang="he-IL" sz="4000" dirty="0" smtClean="0"/>
          </a:p>
          <a:p>
            <a:r>
              <a:rPr lang="he-IL" sz="4000" dirty="0"/>
              <a:t>הַשֶּׁמֶשׁ אָמְרָה </a:t>
            </a:r>
            <a:r>
              <a:rPr lang="he-IL" sz="4000" dirty="0" smtClean="0"/>
              <a:t>לַיָּרֵחַ ...</a:t>
            </a:r>
            <a:endParaRPr lang="en-US" sz="4000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0383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C:\Users\ornal\AppData\Local\Temp\{6224B819-5568-4719-9BFD-ACCBBB7AD6AA}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427" y="1632139"/>
            <a:ext cx="9720351" cy="529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כותרת משנה 2"/>
          <p:cNvSpPr txBox="1">
            <a:spLocks/>
          </p:cNvSpPr>
          <p:nvPr/>
        </p:nvSpPr>
        <p:spPr>
          <a:xfrm>
            <a:off x="1547089" y="10714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6" name="כותרת משנה 2"/>
          <p:cNvSpPr txBox="1">
            <a:spLocks/>
          </p:cNvSpPr>
          <p:nvPr/>
        </p:nvSpPr>
        <p:spPr>
          <a:xfrm>
            <a:off x="595743" y="38735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471531" y="258763"/>
            <a:ext cx="9644144" cy="7969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הַשָּׁלֵם אֶת הַמִּשְׁפָּטִים הַבָּאִים כָּךְ שֶׁיִּתְקַבֵּל מִשְׁפָּט מַצְחִיק</a:t>
            </a: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77115" y="1055714"/>
            <a:ext cx="1252921" cy="3385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600"/>
              <a:t>חִזּוּק שׁוּרוּק </a:t>
            </a:r>
            <a:endParaRPr lang="en-US" sz="1600" dirty="0"/>
          </a:p>
        </p:txBody>
      </p:sp>
      <p:sp>
        <p:nvSpPr>
          <p:cNvPr id="3" name="מלבן 2"/>
          <p:cNvSpPr/>
          <p:nvPr/>
        </p:nvSpPr>
        <p:spPr>
          <a:xfrm>
            <a:off x="2798618" y="2694939"/>
            <a:ext cx="666865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000" dirty="0"/>
              <a:t>הַסּוּסָה וְהִסִּיחָה דָּהֲרוּ </a:t>
            </a:r>
            <a:r>
              <a:rPr lang="he-IL" sz="4000" dirty="0" smtClean="0"/>
              <a:t>ל ...</a:t>
            </a:r>
            <a:endParaRPr lang="en-US" sz="4000" dirty="0"/>
          </a:p>
          <a:p>
            <a:endParaRPr lang="he-IL" sz="4000" dirty="0" smtClean="0"/>
          </a:p>
          <a:p>
            <a:r>
              <a:rPr lang="he-IL" sz="4000" dirty="0" err="1" smtClean="0"/>
              <a:t>הַחִפּוּשִׁית</a:t>
            </a:r>
            <a:r>
              <a:rPr lang="he-IL" sz="4000" dirty="0" smtClean="0"/>
              <a:t> </a:t>
            </a:r>
            <a:r>
              <a:rPr lang="he-IL" sz="4000" dirty="0"/>
              <a:t>וְהַפַּרְפַּר עָפוּ ל...</a:t>
            </a:r>
            <a:endParaRPr lang="en-US" sz="4000" dirty="0"/>
          </a:p>
          <a:p>
            <a:endParaRPr lang="he-IL" sz="4000" dirty="0" smtClean="0"/>
          </a:p>
          <a:p>
            <a:r>
              <a:rPr lang="he-IL" sz="4000" dirty="0" smtClean="0"/>
              <a:t>נֹעַם </a:t>
            </a:r>
            <a:r>
              <a:rPr lang="he-IL" sz="4000" dirty="0"/>
              <a:t>וְאוּרִי הָלְכוּ לְטִיּוּל בְּלוּל וְרָאוּ...</a:t>
            </a:r>
            <a:endParaRPr lang="en-US" sz="4000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3372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C:\Users\ornal\AppData\Local\Temp\{6224B819-5568-4719-9BFD-ACCBBB7AD6AA}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427" y="1632139"/>
            <a:ext cx="9720351" cy="529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כותרת משנה 2"/>
          <p:cNvSpPr txBox="1">
            <a:spLocks/>
          </p:cNvSpPr>
          <p:nvPr/>
        </p:nvSpPr>
        <p:spPr>
          <a:xfrm>
            <a:off x="1547089" y="10714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6" name="כותרת משנה 2"/>
          <p:cNvSpPr txBox="1">
            <a:spLocks/>
          </p:cNvSpPr>
          <p:nvPr/>
        </p:nvSpPr>
        <p:spPr>
          <a:xfrm>
            <a:off x="595743" y="3873517"/>
            <a:ext cx="9568873" cy="8129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471531" y="258763"/>
            <a:ext cx="9644144" cy="7969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הַשָּׁלֵם אֶת הַמִּשְׁפָּטִים הַבָּאִים כָּךְ שֶׁיִּתְקַבֵּל מִשְׁפָּט מַצְחִיק</a:t>
            </a: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77115" y="1055714"/>
            <a:ext cx="1252921" cy="3385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1600"/>
              <a:t>חִזּוּק שׁוּרוּק </a:t>
            </a:r>
            <a:endParaRPr lang="en-US" sz="1600" dirty="0"/>
          </a:p>
        </p:txBody>
      </p:sp>
      <p:sp>
        <p:nvSpPr>
          <p:cNvPr id="3" name="מלבן 2"/>
          <p:cNvSpPr/>
          <p:nvPr/>
        </p:nvSpPr>
        <p:spPr>
          <a:xfrm>
            <a:off x="2848438" y="2445083"/>
            <a:ext cx="689032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000" dirty="0" smtClean="0"/>
              <a:t>הַשּׁוּעָל </a:t>
            </a:r>
            <a:r>
              <a:rPr lang="he-IL" sz="4000" dirty="0"/>
              <a:t>רָץ בָּאָחוּ וּפָגַשׁ אֶת …. </a:t>
            </a:r>
          </a:p>
          <a:p>
            <a:endParaRPr lang="he-IL" sz="4000" dirty="0" smtClean="0"/>
          </a:p>
          <a:p>
            <a:r>
              <a:rPr lang="he-IL" sz="4000" dirty="0" smtClean="0"/>
              <a:t>לִפְנֵי </a:t>
            </a:r>
            <a:r>
              <a:rPr lang="he-IL" sz="4000" dirty="0" smtClean="0"/>
              <a:t>יוֹמַייִם </a:t>
            </a:r>
            <a:r>
              <a:rPr lang="he-IL" sz="4000" dirty="0"/>
              <a:t>נוֹלְדוּ בְּגַן הַחַיּוֹת בִּירוּשָׁלַיִם … </a:t>
            </a:r>
          </a:p>
          <a:p>
            <a:endParaRPr lang="he-IL" sz="4000" dirty="0" smtClean="0"/>
          </a:p>
          <a:p>
            <a:r>
              <a:rPr lang="he-IL" sz="4000" dirty="0" smtClean="0"/>
              <a:t>רוּתִי </a:t>
            </a:r>
            <a:r>
              <a:rPr lang="he-IL" sz="4000" dirty="0"/>
              <a:t>הֵכִינָה עוּגָה חוּמָה מ …</a:t>
            </a:r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נוצר על ידי אורנה לזימי לב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094023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378</Words>
  <Application>Microsoft Office PowerPoint</Application>
  <PresentationFormat>מסך רחב</PresentationFormat>
  <Paragraphs>89</Paragraphs>
  <Slides>11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אורנה לזימי לב</dc:creator>
  <cp:lastModifiedBy>אורנה לזימי לב</cp:lastModifiedBy>
  <cp:revision>11</cp:revision>
  <dcterms:created xsi:type="dcterms:W3CDTF">2026-03-14T18:52:20Z</dcterms:created>
  <dcterms:modified xsi:type="dcterms:W3CDTF">2026-03-15T10:27:03Z</dcterms:modified>
</cp:coreProperties>
</file>