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26E98-BCE0-44D6-BD75-0105A0A8262B}" type="datetimeFigureOut">
              <a:rPr lang="he-IL" smtClean="0"/>
              <a:pPr/>
              <a:t>י"ז/שבט/תשפ"ג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F9C66-EE4F-455A-9D90-E2930211BE6A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e/ea/El_Castillo,_Chich%C3%A9n_Itz%C3%A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8/87/Cristo_Redentor_-_Rio_de_Janeiro,_Brasil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1/16/GreatWallNearBeijingWinter.jpg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f/f5/Petra_Jordan_BW_21.JP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4/43/Peru_Machu_Picchu_Sunrise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5/53/Colosseum_in_Rome,_Italy_-_April_2007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4/4d/TajMahalbyAmalMongia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20002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sz="4000" b="1" dirty="0"/>
              <a:t>שבעת פלאי העולם החדש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86124"/>
            <a:ext cx="6400800" cy="2857520"/>
          </a:xfrm>
        </p:spPr>
        <p:txBody>
          <a:bodyPr>
            <a:normAutofit fontScale="25000" lnSpcReduction="20000"/>
          </a:bodyPr>
          <a:lstStyle/>
          <a:p>
            <a:r>
              <a:rPr lang="he-IL" sz="8000" b="1" dirty="0">
                <a:solidFill>
                  <a:schemeClr val="tx1"/>
                </a:solidFill>
              </a:rPr>
              <a:t>התבונן בתמונות פלאי העולם שנבנו ע"י האדם</a:t>
            </a:r>
            <a:endParaRPr lang="en-US" sz="8000" b="1" dirty="0">
              <a:solidFill>
                <a:schemeClr val="tx1"/>
              </a:solidFill>
            </a:endParaRPr>
          </a:p>
          <a:p>
            <a:endParaRPr lang="he-IL" sz="8000" b="1" dirty="0">
              <a:solidFill>
                <a:schemeClr val="tx1"/>
              </a:solidFill>
            </a:endParaRPr>
          </a:p>
          <a:p>
            <a:r>
              <a:rPr lang="he-IL" sz="8000" b="1" dirty="0">
                <a:solidFill>
                  <a:schemeClr val="tx1"/>
                </a:solidFill>
              </a:rPr>
              <a:t>בחר אחד מהם הוצא עליו מידע באינטרנט</a:t>
            </a:r>
            <a:endParaRPr lang="en-US" sz="8000" b="1" dirty="0">
              <a:solidFill>
                <a:schemeClr val="tx1"/>
              </a:solidFill>
            </a:endParaRPr>
          </a:p>
          <a:p>
            <a:endParaRPr lang="he-IL" sz="8000" b="1" dirty="0">
              <a:solidFill>
                <a:schemeClr val="tx1"/>
              </a:solidFill>
            </a:endParaRPr>
          </a:p>
          <a:p>
            <a:r>
              <a:rPr lang="he-IL" sz="8000" b="1" dirty="0">
                <a:solidFill>
                  <a:schemeClr val="tx1"/>
                </a:solidFill>
              </a:rPr>
              <a:t>כתוב מדוע בחרת דווקא בו? </a:t>
            </a:r>
            <a:endParaRPr lang="en-US" sz="8000" b="1" dirty="0">
              <a:solidFill>
                <a:schemeClr val="tx1"/>
              </a:solidFill>
            </a:endParaRPr>
          </a:p>
          <a:p>
            <a:r>
              <a:rPr lang="he-IL" sz="8000" b="1" dirty="0">
                <a:solidFill>
                  <a:schemeClr val="tx1"/>
                </a:solidFill>
              </a:rPr>
              <a:t>ספר בקצרה במה מיוחד האתר?</a:t>
            </a:r>
            <a:endParaRPr lang="en-US" sz="8000" b="1" dirty="0">
              <a:solidFill>
                <a:schemeClr val="tx1"/>
              </a:solidFill>
            </a:endParaRPr>
          </a:p>
          <a:p>
            <a:r>
              <a:rPr lang="he-IL" sz="8000" b="1" dirty="0">
                <a:solidFill>
                  <a:schemeClr val="tx1"/>
                </a:solidFill>
              </a:rPr>
              <a:t>ציין שתי עובדות מעניינות על אתר זה</a:t>
            </a:r>
            <a:endParaRPr lang="en-US" sz="8000" b="1" dirty="0">
              <a:solidFill>
                <a:schemeClr val="tx1"/>
              </a:solidFill>
            </a:endParaRPr>
          </a:p>
          <a:p>
            <a:r>
              <a:rPr lang="he-IL" sz="8000" b="1" dirty="0">
                <a:solidFill>
                  <a:schemeClr val="tx1"/>
                </a:solidFill>
              </a:rPr>
              <a:t>האם אחרי שקראת ולמדת אודותיו, הוא ראוי  להיות בין 7 פלאי עולם? </a:t>
            </a:r>
            <a:endParaRPr lang="en-US" sz="8000" b="1" dirty="0">
              <a:solidFill>
                <a:schemeClr val="tx1"/>
              </a:solidFill>
            </a:endParaRPr>
          </a:p>
          <a:p>
            <a:endParaRPr lang="he-I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e-IL" sz="3600" b="1" dirty="0">
                <a:cs typeface="+mn-cs"/>
              </a:rPr>
              <a:t>פירמידת אל </a:t>
            </a:r>
            <a:r>
              <a:rPr lang="he-IL" sz="3600" b="1" dirty="0" err="1">
                <a:cs typeface="+mn-cs"/>
              </a:rPr>
              <a:t>קסטיליו</a:t>
            </a:r>
            <a:r>
              <a:rPr lang="he-IL" sz="3600" b="1" dirty="0">
                <a:cs typeface="+mn-cs"/>
              </a:rPr>
              <a:t> יוקטן מכסיקו- 600 לספירה</a:t>
            </a:r>
          </a:p>
        </p:txBody>
      </p:sp>
      <p:pic>
        <p:nvPicPr>
          <p:cNvPr id="4" name="Content Placeholder 3" descr="קובץ:El Castillo, Chichén Itzá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714488"/>
            <a:ext cx="821537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sz="3600" b="1" dirty="0">
                <a:cs typeface="+mn-cs"/>
              </a:rPr>
              <a:t>פסל </a:t>
            </a:r>
            <a:r>
              <a:rPr lang="he-IL" sz="3600" b="1" dirty="0" err="1">
                <a:cs typeface="+mn-cs"/>
              </a:rPr>
              <a:t>ישו</a:t>
            </a:r>
            <a:r>
              <a:rPr lang="he-IL" sz="3600" b="1" dirty="0">
                <a:cs typeface="+mn-cs"/>
              </a:rPr>
              <a:t> הגואל – </a:t>
            </a:r>
            <a:r>
              <a:rPr lang="he-IL" sz="3600" b="1" dirty="0" err="1">
                <a:cs typeface="+mn-cs"/>
              </a:rPr>
              <a:t>ריו</a:t>
            </a:r>
            <a:r>
              <a:rPr lang="he-IL" sz="3600" b="1" dirty="0">
                <a:cs typeface="+mn-cs"/>
              </a:rPr>
              <a:t> דה </a:t>
            </a:r>
            <a:r>
              <a:rPr lang="he-IL" sz="3600" b="1" dirty="0" err="1">
                <a:cs typeface="+mn-cs"/>
              </a:rPr>
              <a:t>ז'נרו</a:t>
            </a:r>
            <a:r>
              <a:rPr lang="he-IL" sz="3600" b="1" dirty="0">
                <a:cs typeface="+mn-cs"/>
              </a:rPr>
              <a:t> ברזיל- 1931</a:t>
            </a:r>
          </a:p>
        </p:txBody>
      </p:sp>
      <p:pic>
        <p:nvPicPr>
          <p:cNvPr id="4" name="Content Placeholder 3" descr="קובץ:Cristo Redentor - Rio de Janeiro, Brasil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571612"/>
            <a:ext cx="435771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e-IL" sz="3600" b="1" dirty="0">
                <a:cs typeface="+mn-cs"/>
              </a:rPr>
              <a:t>החומה הסינית- 220 לפנה"ס, 1368, 1644 לספירה</a:t>
            </a:r>
          </a:p>
        </p:txBody>
      </p:sp>
      <p:pic>
        <p:nvPicPr>
          <p:cNvPr id="3" name="Picture 2" descr="קובץ:GreatWallNearBeijingWinter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928802"/>
            <a:ext cx="828680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sz="3600" b="1" dirty="0">
                <a:cs typeface="+mn-cs"/>
              </a:rPr>
              <a:t>פטרה- ירדן 9 לפנה"ס- 40 לספירה</a:t>
            </a:r>
          </a:p>
        </p:txBody>
      </p:sp>
      <p:pic>
        <p:nvPicPr>
          <p:cNvPr id="3" name="Picture 2" descr="קובץ:Petra Jordan BW 2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714488"/>
            <a:ext cx="4714908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sz="3600" b="1" dirty="0">
                <a:cs typeface="+mn-cs"/>
              </a:rPr>
              <a:t>מאצ'ו </a:t>
            </a:r>
            <a:r>
              <a:rPr lang="he-IL" sz="3600" b="1" dirty="0" err="1">
                <a:cs typeface="+mn-cs"/>
              </a:rPr>
              <a:t>פיצ'ו</a:t>
            </a:r>
            <a:r>
              <a:rPr lang="he-IL" sz="3600" b="1" dirty="0">
                <a:cs typeface="+mn-cs"/>
              </a:rPr>
              <a:t>- קוסקו פרו 1460-1470 לספירה</a:t>
            </a:r>
          </a:p>
        </p:txBody>
      </p:sp>
      <p:pic>
        <p:nvPicPr>
          <p:cNvPr id="4" name="Content Placeholder 3" descr="קובץ:Peru Machu Picchu Sunrise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643050"/>
            <a:ext cx="578647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sz="3600" b="1" dirty="0">
                <a:cs typeface="+mn-cs"/>
              </a:rPr>
              <a:t>הקולוסאום- רומא איטליה 72-80 לספירה</a:t>
            </a:r>
          </a:p>
        </p:txBody>
      </p:sp>
      <p:pic>
        <p:nvPicPr>
          <p:cNvPr id="4" name="Content Placeholder 3" descr="קובץ:Colosseum in Rome, Italy - April 2007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600200"/>
            <a:ext cx="8215370" cy="482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sz="3600" b="1" dirty="0" err="1">
                <a:cs typeface="+mn-cs"/>
              </a:rPr>
              <a:t>הטאג</a:t>
            </a:r>
            <a:r>
              <a:rPr lang="he-IL" sz="3600" b="1" dirty="0">
                <a:cs typeface="+mn-cs"/>
              </a:rPr>
              <a:t>' מאהל – אגרה הודו 1630 לספירה</a:t>
            </a:r>
          </a:p>
        </p:txBody>
      </p:sp>
      <p:pic>
        <p:nvPicPr>
          <p:cNvPr id="3" name="Picture 2" descr="קובץ:TajMahalbyAmalMongia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643050"/>
            <a:ext cx="742955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101</Words>
  <Application>Microsoft Office PowerPoint</Application>
  <PresentationFormat>‫הצגה על המסך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שבעת פלאי העולם החדש</vt:lpstr>
      <vt:lpstr>פירמידת אל קסטיליו יוקטן מכסיקו- 600 לספירה</vt:lpstr>
      <vt:lpstr>פסל ישו הגואל – ריו דה ז'נרו ברזיל- 1931</vt:lpstr>
      <vt:lpstr>החומה הסינית- 220 לפנה"ס, 1368, 1644 לספירה</vt:lpstr>
      <vt:lpstr>פטרה- ירדן 9 לפנה"ס- 40 לספירה</vt:lpstr>
      <vt:lpstr>מאצ'ו פיצ'ו- קוסקו פרו 1460-1470 לספירה</vt:lpstr>
      <vt:lpstr>הקולוסאום- רומא איטליה 72-80 לספירה</vt:lpstr>
      <vt:lpstr>הטאג' מאהל – אגרה הודו 1630 לספירה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פלאי העולם החדש</dc:title>
  <dc:creator>eilat</dc:creator>
  <cp:lastModifiedBy>פלורה אורן</cp:lastModifiedBy>
  <cp:revision>5</cp:revision>
  <dcterms:created xsi:type="dcterms:W3CDTF">2013-07-01T12:44:11Z</dcterms:created>
  <dcterms:modified xsi:type="dcterms:W3CDTF">2023-02-08T19:29:06Z</dcterms:modified>
</cp:coreProperties>
</file>