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854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47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06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2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93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9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35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22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424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04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B98F-B591-4F79-A6E1-887F031EF7AD}" type="datetimeFigureOut">
              <a:rPr lang="he-IL" smtClean="0"/>
              <a:t>ט"ז/שבט/תשפ"ג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B69A-AEB7-4748-B3C7-A51F1340A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24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277" y="1936262"/>
            <a:ext cx="6199162" cy="12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199" y="2094523"/>
            <a:ext cx="6565065" cy="3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9420" y="1641978"/>
            <a:ext cx="12178226" cy="31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504" y="1820985"/>
            <a:ext cx="7461045" cy="28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175" y="1753704"/>
            <a:ext cx="6972056" cy="37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537" y="1338996"/>
            <a:ext cx="6572617" cy="48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3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044" y="1305169"/>
            <a:ext cx="7085042" cy="29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2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987" y="1869429"/>
            <a:ext cx="7159259" cy="34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599" y="1634315"/>
            <a:ext cx="7281985" cy="38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9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362" y="945055"/>
            <a:ext cx="6234607" cy="52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42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מדדים מרכזיים: שכיח, ממוצע וחציון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9903" y="1690688"/>
            <a:ext cx="5610225" cy="5619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200" y="2459648"/>
            <a:ext cx="60102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הצגת נתונים ותיאורם הגרפי </a:t>
            </a:r>
            <a:br>
              <a:rPr lang="he-IL" dirty="0"/>
            </a:br>
            <a:r>
              <a:rPr lang="he-IL" sz="3200" dirty="0"/>
              <a:t>טבלת התפלגות שכיחויות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דרך נוחה לארגן נתונים היא באמצעות טבלה הנקראת טבלה שכיחויות. </a:t>
            </a:r>
          </a:p>
          <a:p>
            <a:pPr marL="0" indent="0">
              <a:buNone/>
            </a:pPr>
            <a:r>
              <a:rPr lang="he-IL" dirty="0"/>
              <a:t>בטבלה זו שתי שורות:</a:t>
            </a:r>
          </a:p>
          <a:p>
            <a:pPr marL="0" indent="0">
              <a:buNone/>
            </a:pPr>
            <a:r>
              <a:rPr lang="he-IL" dirty="0"/>
              <a:t>                             ●בשורה אחת מופיע נושא המחקר כמו: ציון, גובה.</a:t>
            </a:r>
          </a:p>
          <a:p>
            <a:pPr marL="0" indent="0">
              <a:buNone/>
            </a:pPr>
            <a:r>
              <a:rPr lang="he-IL" dirty="0"/>
              <a:t>                            ●בשורה האחרת מופיעה השכיחות ,כלומר מספר                 </a:t>
            </a:r>
          </a:p>
          <a:p>
            <a:pPr marL="0" indent="0">
              <a:buNone/>
            </a:pPr>
            <a:r>
              <a:rPr lang="he-IL" dirty="0"/>
              <a:t>                               פעמים שהנתון חוזר על עצמו.</a:t>
            </a:r>
          </a:p>
          <a:p>
            <a:pPr marL="0" indent="0">
              <a:buNone/>
            </a:pPr>
            <a:r>
              <a:rPr lang="he-IL" dirty="0"/>
              <a:t>דוגמא: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36" y="4586163"/>
            <a:ext cx="45243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1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דוגמא: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637" y="2117969"/>
            <a:ext cx="7027411" cy="29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4" y="1563168"/>
            <a:ext cx="6802071" cy="40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8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4.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025" y="723777"/>
            <a:ext cx="6124928" cy="51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9306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/>
            </a:br>
            <a:br>
              <a:rPr lang="he-IL" sz="3200" dirty="0"/>
            </a:br>
            <a:br>
              <a:rPr lang="he-IL" sz="3200" dirty="0"/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53" y="288441"/>
            <a:ext cx="7534275" cy="2066925"/>
          </a:xfrm>
          <a:prstGeom prst="rect">
            <a:avLst/>
          </a:prstGeom>
        </p:spPr>
      </p:pic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נושא המחקר הוא ציון .</a:t>
            </a:r>
          </a:p>
          <a:p>
            <a:pPr marL="0" indent="0">
              <a:buNone/>
            </a:pPr>
            <a:r>
              <a:rPr lang="he-IL" dirty="0"/>
              <a:t>בשורה אחת של הטבלה נרשום את הציונים השונים שהתקבלו:5,6,7,8,9,</a:t>
            </a:r>
          </a:p>
          <a:p>
            <a:pPr marL="0" indent="0">
              <a:buNone/>
            </a:pPr>
            <a:r>
              <a:rPr lang="he-IL" dirty="0"/>
              <a:t>בשורה </a:t>
            </a:r>
            <a:r>
              <a:rPr lang="he-IL" dirty="0" err="1"/>
              <a:t>השניה</a:t>
            </a:r>
            <a:r>
              <a:rPr lang="he-IL" dirty="0"/>
              <a:t> נרשום את השכיחות כחומר מספר תלמידים.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32" y="3450907"/>
            <a:ext cx="57531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673" y="1542553"/>
            <a:ext cx="8515910" cy="33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761" y="1105233"/>
            <a:ext cx="7937508" cy="3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58" y="1499060"/>
            <a:ext cx="11218337" cy="28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 3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416" y="1789722"/>
            <a:ext cx="9858193" cy="33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7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741" y="984739"/>
            <a:ext cx="8355022" cy="46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שכיחות יחסית </a:t>
            </a:r>
          </a:p>
        </p:txBody>
      </p:sp>
      <p:pic>
        <p:nvPicPr>
          <p:cNvPr id="5" name="מציין מיקום תוכן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74" y="1375508"/>
            <a:ext cx="7151386" cy="4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794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113</Words>
  <Application>Microsoft Office PowerPoint</Application>
  <PresentationFormat>מסך רחב</PresentationFormat>
  <Paragraphs>25</Paragraphs>
  <Slides>22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ערכת נושא Office</vt:lpstr>
      <vt:lpstr>מצגת של PowerPoint‏</vt:lpstr>
      <vt:lpstr>הצגת נתונים ותיאורם הגרפי  טבלת התפלגות שכיחויות</vt:lpstr>
      <vt:lpstr>   </vt:lpstr>
      <vt:lpstr>תרגול</vt:lpstr>
      <vt:lpstr>מצגת של PowerPoint‏</vt:lpstr>
      <vt:lpstr>מצגת של PowerPoint‏</vt:lpstr>
      <vt:lpstr>שאלה 3</vt:lpstr>
      <vt:lpstr>מצגת של PowerPoint‏</vt:lpstr>
      <vt:lpstr>שכיחות יחסית </vt:lpstr>
      <vt:lpstr>מצגת של PowerPoint‏</vt:lpstr>
      <vt:lpstr>מצגת של PowerPoint‏</vt:lpstr>
      <vt:lpstr>דוגמא:</vt:lpstr>
      <vt:lpstr>דוגמא:</vt:lpstr>
      <vt:lpstr>פתרון</vt:lpstr>
      <vt:lpstr>שאלות</vt:lpstr>
      <vt:lpstr>2.</vt:lpstr>
      <vt:lpstr>3.</vt:lpstr>
      <vt:lpstr>4.</vt:lpstr>
      <vt:lpstr>מדדים מרכזיים: שכיח, ממוצע וחציון</vt:lpstr>
      <vt:lpstr>דוגמא:</vt:lpstr>
      <vt:lpstr>שאלות</vt:lpstr>
      <vt:lpstr>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פלורה אורן</cp:lastModifiedBy>
  <cp:revision>10</cp:revision>
  <dcterms:created xsi:type="dcterms:W3CDTF">2020-04-17T05:25:15Z</dcterms:created>
  <dcterms:modified xsi:type="dcterms:W3CDTF">2023-02-07T06:00:33Z</dcterms:modified>
</cp:coreProperties>
</file>