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4"/>
  </p:notesMasterIdLst>
  <p:sldIdLst>
    <p:sldId id="256" r:id="rId2"/>
    <p:sldId id="268" r:id="rId3"/>
    <p:sldId id="258" r:id="rId4"/>
    <p:sldId id="269" r:id="rId5"/>
    <p:sldId id="262" r:id="rId6"/>
    <p:sldId id="266" r:id="rId7"/>
    <p:sldId id="263" r:id="rId8"/>
    <p:sldId id="270" r:id="rId9"/>
    <p:sldId id="264" r:id="rId10"/>
    <p:sldId id="267" r:id="rId11"/>
    <p:sldId id="273" r:id="rId12"/>
    <p:sldId id="272" r:id="rId13"/>
    <p:sldId id="30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3" r:id="rId22"/>
    <p:sldId id="300" r:id="rId23"/>
    <p:sldId id="302" r:id="rId24"/>
    <p:sldId id="284" r:id="rId25"/>
    <p:sldId id="285" r:id="rId26"/>
    <p:sldId id="286" r:id="rId27"/>
    <p:sldId id="289" r:id="rId28"/>
    <p:sldId id="290" r:id="rId29"/>
    <p:sldId id="291" r:id="rId30"/>
    <p:sldId id="288" r:id="rId31"/>
    <p:sldId id="301" r:id="rId32"/>
    <p:sldId id="292" r:id="rId33"/>
    <p:sldId id="287" r:id="rId34"/>
    <p:sldId id="294" r:id="rId35"/>
    <p:sldId id="295" r:id="rId36"/>
    <p:sldId id="304" r:id="rId37"/>
    <p:sldId id="299" r:id="rId38"/>
    <p:sldId id="296" r:id="rId39"/>
    <p:sldId id="297" r:id="rId40"/>
    <p:sldId id="298" r:id="rId41"/>
    <p:sldId id="265" r:id="rId42"/>
    <p:sldId id="261" r:id="rId4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B12"/>
    <a:srgbClr val="0A121C"/>
    <a:srgbClr val="F2F2F2"/>
    <a:srgbClr val="FFFFFF"/>
    <a:srgbClr val="D6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5571" autoAdjust="0"/>
    <p:restoredTop sz="94676" autoAdjust="0"/>
  </p:normalViewPr>
  <p:slideViewPr>
    <p:cSldViewPr>
      <p:cViewPr varScale="1">
        <p:scale>
          <a:sx n="62" d="100"/>
          <a:sy n="62" d="100"/>
        </p:scale>
        <p:origin x="69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B3A005-BC7F-4214-82D9-927AD2E0A7D9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6127B68-0C68-4B9A-BB5D-C8CE4E3D7E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299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27B68-0C68-4B9A-BB5D-C8CE4E3D7E19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604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249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75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74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777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258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1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34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670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591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6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231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1E74-4F5C-47A7-9439-00B986BE87E4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ציין מיקום של כותרת תחתונה 2"/>
          <p:cNvSpPr txBox="1">
            <a:spLocks/>
          </p:cNvSpPr>
          <p:nvPr userDrawn="1"/>
        </p:nvSpPr>
        <p:spPr>
          <a:xfrm>
            <a:off x="2584450" y="6409258"/>
            <a:ext cx="3975100" cy="692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פיתוח אורי אלון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ארגז הכלים למורה המקוון</a:t>
            </a:r>
          </a:p>
          <a:p>
            <a:pPr algn="ctr">
              <a:defRPr/>
            </a:pP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נייד- 052-8910507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428" y="-330886"/>
            <a:ext cx="9598956" cy="719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7596336" y="6165304"/>
            <a:ext cx="1728192" cy="692696"/>
          </a:xfrm>
          <a:prstGeom prst="rect">
            <a:avLst/>
          </a:prstGeom>
          <a:solidFill>
            <a:srgbClr val="060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לחצן פעולה: קדימה או הבא 3">
            <a:hlinkClick r:id="" action="ppaction://hlinkshowjump?jump=nextslide" highlightClick="1"/>
          </p:cNvPr>
          <p:cNvSpPr/>
          <p:nvPr/>
        </p:nvSpPr>
        <p:spPr>
          <a:xfrm>
            <a:off x="8316416" y="6165304"/>
            <a:ext cx="707030" cy="50075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691680" y="5342615"/>
            <a:ext cx="561662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solidFill>
                  <a:schemeClr val="bg1"/>
                </a:solidFill>
              </a:rPr>
              <a:t>תבנית למבדק ידע</a:t>
            </a:r>
          </a:p>
          <a:p>
            <a:pPr algn="ctr"/>
            <a:r>
              <a:rPr lang="he-IL" sz="2800" dirty="0">
                <a:solidFill>
                  <a:schemeClr val="bg1"/>
                </a:solidFill>
              </a:rPr>
              <a:t> </a:t>
            </a:r>
            <a:r>
              <a:rPr lang="he-IL" sz="2000" dirty="0">
                <a:solidFill>
                  <a:schemeClr val="bg1"/>
                </a:solidFill>
              </a:rPr>
              <a:t>על פי השעשועון המפורסם </a:t>
            </a:r>
            <a:endParaRPr lang="he-IL" sz="2800" dirty="0">
              <a:solidFill>
                <a:schemeClr val="bg1"/>
              </a:solidFill>
            </a:endParaRPr>
          </a:p>
          <a:p>
            <a:pPr algn="ctr"/>
            <a:r>
              <a:rPr lang="he-IL" sz="2000" dirty="0">
                <a:solidFill>
                  <a:schemeClr val="bg1"/>
                </a:solidFill>
              </a:rPr>
              <a:t>מאת סהר ואורי אלון</a:t>
            </a:r>
          </a:p>
        </p:txBody>
      </p:sp>
    </p:spTree>
    <p:extLst>
      <p:ext uri="{BB962C8B-B14F-4D97-AF65-F5344CB8AC3E}">
        <p14:creationId xmlns:p14="http://schemas.microsoft.com/office/powerpoint/2010/main" val="983888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3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4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16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מהם הגבולות בהם חל שינוי לאחר מלחמת ששת הימים?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סוריה, לבנון, מצריים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לבנון, סוריה, ירדן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ירדן, מצריים, לבנון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סוריה, ירדן, מצריים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8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42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5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15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הקו הסגול הוא כינוי לגבולות ישראל: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/>
              <a:t>לפני מלחמת השחרור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לאחר מלחמת </a:t>
            </a:r>
          </a:p>
          <a:p>
            <a:pPr algn="ctr"/>
            <a:r>
              <a:rPr lang="he-IL" dirty="0"/>
              <a:t>ששת הימים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לפני מלחמת</a:t>
            </a:r>
          </a:p>
          <a:p>
            <a:pPr algn="ctr"/>
            <a:r>
              <a:rPr lang="he-IL" dirty="0"/>
              <a:t> ששת הימים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לאחר תכנית החלוקה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640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7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6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14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הקו הירוק הוא כינוי לקו הפרדת הכוחות ב: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2006 – סוף מלחמת לבנון </a:t>
            </a:r>
            <a:r>
              <a:rPr lang="he-IL" dirty="0" err="1"/>
              <a:t>השניה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1967 – סוף מלחמת ששת הימים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1949 – סוף מלחמת העצמאות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1974 – סוף מלחמת יום הכיפורים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38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25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7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13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במלחמת ששת הימים, חצי האי סיני ורצועת עזה נכבשו מידי: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לבנון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מצריים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ירדן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סוריה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44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0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8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12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הגבולות המוסכמים של ישראל הם: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לבנון וירדן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ירדן וסוריה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סוריה ומצריים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מצריים וירדן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167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0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9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11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במלחמת ששת הימים, יהודה ושומרון נכבשו מידי: 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סוריה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מצריים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ירדן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לבנון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881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0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10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10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הגבול עם לבנון הוא גבול: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זמני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מוסכם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בין לאומי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קבוע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25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11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9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ב1979 נחתם הסכם השלום עם: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סוריה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מצריים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לבנון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ירדן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510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12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8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67636" y="451346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בעקבות הסכם השלום עם מצריים....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ישראל הפעילה את </a:t>
            </a:r>
            <a:r>
              <a:rPr lang="he-IL" dirty="0" err="1"/>
              <a:t>תוכנית</a:t>
            </a:r>
            <a:r>
              <a:rPr lang="he-IL" dirty="0"/>
              <a:t> ההתנתקות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ישראל הקימה את </a:t>
            </a:r>
          </a:p>
          <a:p>
            <a:pPr algn="ctr"/>
            <a:r>
              <a:rPr lang="he-IL" dirty="0"/>
              <a:t>גדר ההפרדה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ישראל נסוגה </a:t>
            </a:r>
          </a:p>
          <a:p>
            <a:pPr algn="ctr"/>
            <a:r>
              <a:rPr lang="he-IL" dirty="0"/>
              <a:t>מחצי האי סיני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ישראל הקימה ישובים בחצי האי סיני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966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4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13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7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הגבול בין ישראל לירדן הוא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הגבול הכי ארוך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כל התשובות נכונות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גבול מוסכם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גבול טבעי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723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0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20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מהו גבול טבעי 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גבול שנקבע </a:t>
            </a:r>
          </a:p>
          <a:p>
            <a:pPr algn="ctr"/>
            <a:r>
              <a:rPr lang="he-IL" dirty="0"/>
              <a:t>בהפסקת אש 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גבול שמסומן לפי גורם מהטבע. הר, נהר, ים.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גבול מסומן באבנים וללא גדרות.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גבול שנקבע </a:t>
            </a:r>
          </a:p>
          <a:p>
            <a:pPr algn="ctr"/>
            <a:r>
              <a:rPr lang="he-IL" dirty="0"/>
              <a:t>בהסכם שלום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51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3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14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6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ישראל כבשה את רמת הגולן מסוריה ב: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מלחמת לבנון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מבצע שלום הגליל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מלחמת ששת הימים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מבצע קדש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58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61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15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5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גדר ההפרדה נמצאת באזור: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עוטף עזה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הרי הגליל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רמת הגולן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יהודה ושומרון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480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4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16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4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המושג שטחי </a:t>
            </a:r>
            <a:r>
              <a:rPr lang="en-US" dirty="0"/>
              <a:t>A</a:t>
            </a:r>
            <a:r>
              <a:rPr lang="he-IL" dirty="0"/>
              <a:t> ו </a:t>
            </a:r>
            <a:r>
              <a:rPr lang="en-US" dirty="0"/>
              <a:t>B</a:t>
            </a:r>
            <a:r>
              <a:rPr lang="he-IL" dirty="0"/>
              <a:t> קשור ל: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שטחי הדרוזים </a:t>
            </a:r>
          </a:p>
          <a:p>
            <a:pPr algn="ctr"/>
            <a:r>
              <a:rPr lang="he-IL" dirty="0"/>
              <a:t>ברמת הגולן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שטחי הבדואים בנגב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שטחי צבא </a:t>
            </a:r>
          </a:p>
          <a:p>
            <a:pPr algn="ctr"/>
            <a:r>
              <a:rPr lang="he-IL" dirty="0"/>
              <a:t>דרום לבנון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שטחי הרשות הפלסטינית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379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66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17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3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הסכמי אוסלו נחתמו בין: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ישראל ולבנון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ישראל והרשות הפלסטינית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ישראל ומצריים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ישראל וסוריה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34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2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18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2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שטח מפורז הוא שטח ש: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אסור לקבוע </a:t>
            </a:r>
          </a:p>
          <a:p>
            <a:pPr algn="ctr"/>
            <a:r>
              <a:rPr lang="he-IL" dirty="0"/>
              <a:t>בו את הגבול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אסורה פגיעה בטבע ובסביבה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אסורה בו נוכחות צבא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אסורה בו פעילות כלכלית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758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2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19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המילים "ללא תקדים לשטח שממערב לו" כתובות ליד הגבול עם: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ירדן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סוריה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לבנון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מצריים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5301">
            <a:off x="6317229" y="-2065319"/>
            <a:ext cx="1774901" cy="201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5225">
            <a:off x="3507867" y="-2271126"/>
            <a:ext cx="1627692" cy="184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9637">
            <a:off x="8058242" y="-2003662"/>
            <a:ext cx="1325516" cy="150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603">
            <a:off x="2159346" y="-2201984"/>
            <a:ext cx="1675333" cy="189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8403">
            <a:off x="4815539" y="-2006185"/>
            <a:ext cx="1513534" cy="171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9642">
            <a:off x="668837" y="-1893098"/>
            <a:ext cx="1599834" cy="181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path" presetSubtype="0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-0.14583 1.55741 " pathEditMode="relative" rAng="0" ptsTypes="AA">
                                      <p:cBhvr>
                                        <p:cTn id="86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7787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E-6 1.11111E-6 L 0.02448 1.41296 " pathEditMode="relative" rAng="0" ptsTypes="AA">
                                      <p:cBhvr>
                                        <p:cTn id="88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7064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2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-1.85185E-6 L -0.32726 1.50486 " pathEditMode="relative" rAng="0" ptsTypes="AA">
                                      <p:cBhvr>
                                        <p:cTn id="90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72" y="7523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2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16667E-6 -2.59259E-6 L -0.0441 1.42801 " pathEditMode="relative" rAng="0" ptsTypes="AA">
                                      <p:cBhvr>
                                        <p:cTn id="92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7138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2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22222E-6 -2.59259E-6 L -0.1507 1.45949 " pathEditMode="relative" rAng="0" ptsTypes="AA">
                                      <p:cBhvr>
                                        <p:cTn id="94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7296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0 L -0.16059 1.34722 " pathEditMode="relative" rAng="0" ptsTypes="AA">
                                      <p:cBhvr>
                                        <p:cTn id="96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6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3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6"/>
          <a:stretch/>
        </p:blipFill>
        <p:spPr bwMode="auto">
          <a:xfrm>
            <a:off x="4056" y="692696"/>
            <a:ext cx="9139944" cy="51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מעוגל 2"/>
          <p:cNvSpPr/>
          <p:nvPr/>
        </p:nvSpPr>
        <p:spPr>
          <a:xfrm rot="20565490">
            <a:off x="1679994" y="1470107"/>
            <a:ext cx="5819858" cy="3787831"/>
          </a:xfrm>
          <a:prstGeom prst="roundRect">
            <a:avLst>
              <a:gd name="adj" fmla="val 2809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כל הכבוד!</a:t>
            </a:r>
          </a:p>
          <a:p>
            <a:pPr algn="ctr"/>
            <a:r>
              <a:rPr lang="he-IL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זכית במיליון</a:t>
            </a:r>
          </a:p>
        </p:txBody>
      </p:sp>
    </p:spTree>
    <p:extLst>
      <p:ext uri="{BB962C8B-B14F-4D97-AF65-F5344CB8AC3E}">
        <p14:creationId xmlns:p14="http://schemas.microsoft.com/office/powerpoint/2010/main" val="306481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19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מהו גבול מוסכם?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גבול זמני מקומי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קו הפרדה כחול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גבול טבעי הררי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גבול בין לאומי </a:t>
            </a:r>
          </a:p>
          <a:p>
            <a:pPr algn="ctr"/>
            <a:r>
              <a:rPr lang="he-IL" dirty="0"/>
              <a:t>מוכר וקבוע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12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10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2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18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גבול זמני הוא: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גבול שנקבע לפי הטבע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גבול שנקבע </a:t>
            </a:r>
          </a:p>
          <a:p>
            <a:pPr algn="ctr"/>
            <a:r>
              <a:rPr lang="he-IL" dirty="0"/>
              <a:t>לפי הזמן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גבול שנקבע לפי</a:t>
            </a:r>
          </a:p>
          <a:p>
            <a:pPr algn="ctr"/>
            <a:r>
              <a:rPr lang="he-IL" dirty="0"/>
              <a:t>הפסקת לחימה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גבול שנקבע לפי הסכם שלום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82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1" animBg="1"/>
      <p:bldP spid="2055" grpId="2" animBg="1"/>
      <p:bldP spid="2055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4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3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17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מלחמת ששת הימים היתה בשנת: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1981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1967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1973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1948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8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515</Words>
  <Application>Microsoft Office PowerPoint</Application>
  <PresentationFormat>‫הצגה על המסך (4:3)</PresentationFormat>
  <Paragraphs>198</Paragraphs>
  <Slides>42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42</vt:i4>
      </vt:variant>
    </vt:vector>
  </HeadingPairs>
  <TitlesOfParts>
    <vt:vector size="45" baseType="lpstr">
      <vt:lpstr>Arial</vt:lpstr>
      <vt:lpstr>Calibri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סהר</dc:creator>
  <cp:lastModifiedBy>פלורה אורן</cp:lastModifiedBy>
  <cp:revision>36</cp:revision>
  <dcterms:created xsi:type="dcterms:W3CDTF">2011-07-18T06:54:24Z</dcterms:created>
  <dcterms:modified xsi:type="dcterms:W3CDTF">2023-02-07T05:46:21Z</dcterms:modified>
</cp:coreProperties>
</file>