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handoutMasterIdLst>
    <p:handoutMasterId r:id="rId15"/>
  </p:handoutMasterIdLst>
  <p:sldIdLst>
    <p:sldId id="256" r:id="rId2"/>
    <p:sldId id="300" r:id="rId3"/>
    <p:sldId id="302" r:id="rId4"/>
    <p:sldId id="262" r:id="rId5"/>
    <p:sldId id="285" r:id="rId6"/>
    <p:sldId id="279" r:id="rId7"/>
    <p:sldId id="283" r:id="rId8"/>
    <p:sldId id="258" r:id="rId9"/>
    <p:sldId id="286" r:id="rId10"/>
    <p:sldId id="301" r:id="rId11"/>
    <p:sldId id="299" r:id="rId12"/>
    <p:sldId id="267" r:id="rId13"/>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5294" autoAdjust="0"/>
  </p:normalViewPr>
  <p:slideViewPr>
    <p:cSldViewPr>
      <p:cViewPr varScale="1">
        <p:scale>
          <a:sx n="73" d="100"/>
          <a:sy n="73" d="100"/>
        </p:scale>
        <p:origin x="618" y="60"/>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3" name="מציין מיקום של תאריך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7384D8E7-9944-41DE-9A93-D2A30F845CEC}" type="datetime1">
              <a:rPr lang="he-IL" smtClean="0">
                <a:latin typeface="Tahoma" panose="020B0604030504040204" pitchFamily="34" charset="0"/>
                <a:cs typeface="Tahoma" panose="020B0604030504040204" pitchFamily="34" charset="0"/>
                <a:sym typeface="Tahoma" panose="020B0604030504040204" pitchFamily="34" charset="0"/>
              </a:rPr>
              <a:pPr algn="l" rtl="1"/>
              <a:t>ט'/שבט/תש"פ</a:t>
            </a:fld>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A446DCAE-1661-43FF-8A44-43DAFDC1FD90}" type="slidenum">
              <a:rPr lang="he-IL" smtClean="0">
                <a:latin typeface="Tahoma" panose="020B0604030504040204" pitchFamily="34" charset="0"/>
                <a:cs typeface="Tahoma" panose="020B0604030504040204" pitchFamily="34" charset="0"/>
                <a:sym typeface="Tahoma" panose="020B0604030504040204" pitchFamily="34" charset="0"/>
              </a:rPr>
              <a:pPr algn="l" rtl="1"/>
              <a:t>‹#›</a:t>
            </a:fld>
            <a:endParaRPr lang="he-IL" dirty="0">
              <a:latin typeface="Tahoma" panose="020B0604030504040204" pitchFamily="34" charset="0"/>
              <a:cs typeface="Tahoma" panose="020B0604030504040204" pitchFamily="34" charset="0"/>
              <a:sym typeface="Tahoma" panose="020B0604030504040204" pitchFamily="34" charset="0"/>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atin typeface="Tahoma" panose="020B0604030504040204" pitchFamily="34" charset="0"/>
                <a:cs typeface="Tahoma" panose="020B0604030504040204" pitchFamily="34" charset="0"/>
                <a:sym typeface="Tahoma" panose="020B0604030504040204" pitchFamily="34" charset="0"/>
              </a:defRPr>
            </a:lvl1pPr>
          </a:lstStyle>
          <a:p>
            <a:endParaRPr lang="he-IL" dirty="0"/>
          </a:p>
        </p:txBody>
      </p:sp>
      <p:sp>
        <p:nvSpPr>
          <p:cNvPr id="3" name="מציין מיקום של תאריך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cs typeface="Tahoma" panose="020B0604030504040204" pitchFamily="34" charset="0"/>
                <a:sym typeface="Tahoma" panose="020B0604030504040204" pitchFamily="34" charset="0"/>
              </a:defRPr>
            </a:lvl1pPr>
          </a:lstStyle>
          <a:p>
            <a:fld id="{92CD10A9-D286-4F36-9242-C8719B40F469}" type="datetime1">
              <a:rPr lang="he-IL" smtClean="0"/>
              <a:pPr/>
              <a:t>ט'/שבט/תש"פ</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cs typeface="Tahoma" panose="020B0604030504040204" pitchFamily="34" charset="0"/>
                <a:sym typeface="Tahoma" panose="020B0604030504040204" pitchFamily="34" charset="0"/>
              </a:defRPr>
            </a:lvl1pPr>
          </a:lstStyle>
          <a:p>
            <a:endParaRPr lang="he-IL" dirty="0"/>
          </a:p>
        </p:txBody>
      </p:sp>
      <p:sp>
        <p:nvSpPr>
          <p:cNvPr id="7" name="מציין מיקום של מספר שקופית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cs typeface="Tahoma" panose="020B0604030504040204" pitchFamily="34" charset="0"/>
                <a:sym typeface="Tahoma" panose="020B0604030504040204" pitchFamily="34" charset="0"/>
              </a:defRPr>
            </a:lvl1pPr>
          </a:lstStyle>
          <a:p>
            <a:pPr algn="l"/>
            <a:fld id="{69C971FF-EF28-4195-A575-329446EFAA55}" type="slidenum">
              <a:rPr lang="he-IL" smtClean="0"/>
              <a:pPr algn="l"/>
              <a:t>‹#›</a:t>
            </a:fld>
            <a:endParaRPr lang="he-IL"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lumMod val="50000"/>
          </a:schemeClr>
        </a:solidFill>
        <a:latin typeface="Tahoma" panose="020B0604030504040204" pitchFamily="34" charset="0"/>
        <a:ea typeface="+mn-ea"/>
        <a:cs typeface="Tahoma" panose="020B0604030504040204" pitchFamily="34" charset="0"/>
        <a:sym typeface="Tahoma" panose="020B0604030504040204" pitchFamily="34" charset="0"/>
      </a:defRPr>
    </a:lvl1pPr>
    <a:lvl2pPr marL="457200" algn="r" defTabSz="914400" rtl="1" eaLnBrk="1" latinLnBrk="0" hangingPunct="1">
      <a:defRPr sz="1200" kern="1200">
        <a:solidFill>
          <a:schemeClr val="tx1">
            <a:lumMod val="50000"/>
          </a:schemeClr>
        </a:solidFill>
        <a:latin typeface="Tahoma" panose="020B0604030504040204" pitchFamily="34" charset="0"/>
        <a:ea typeface="+mn-ea"/>
        <a:cs typeface="Tahoma" panose="020B0604030504040204" pitchFamily="34" charset="0"/>
        <a:sym typeface="Tahoma" panose="020B0604030504040204" pitchFamily="34" charset="0"/>
      </a:defRPr>
    </a:lvl2pPr>
    <a:lvl3pPr marL="914400" algn="r" defTabSz="914400" rtl="1" eaLnBrk="1" latinLnBrk="0" hangingPunct="1">
      <a:defRPr sz="1200" kern="1200">
        <a:solidFill>
          <a:schemeClr val="tx1">
            <a:lumMod val="50000"/>
          </a:schemeClr>
        </a:solidFill>
        <a:latin typeface="Tahoma" panose="020B0604030504040204" pitchFamily="34" charset="0"/>
        <a:ea typeface="+mn-ea"/>
        <a:cs typeface="Tahoma" panose="020B0604030504040204" pitchFamily="34" charset="0"/>
        <a:sym typeface="Tahoma" panose="020B0604030504040204" pitchFamily="34" charset="0"/>
      </a:defRPr>
    </a:lvl3pPr>
    <a:lvl4pPr marL="1371600" algn="r" defTabSz="914400" rtl="1" eaLnBrk="1" latinLnBrk="0" hangingPunct="1">
      <a:defRPr sz="1200" kern="1200">
        <a:solidFill>
          <a:schemeClr val="tx1">
            <a:lumMod val="50000"/>
          </a:schemeClr>
        </a:solidFill>
        <a:latin typeface="Tahoma" panose="020B0604030504040204" pitchFamily="34" charset="0"/>
        <a:ea typeface="+mn-ea"/>
        <a:cs typeface="Tahoma" panose="020B0604030504040204" pitchFamily="34" charset="0"/>
        <a:sym typeface="Tahoma" panose="020B0604030504040204" pitchFamily="34" charset="0"/>
      </a:defRPr>
    </a:lvl4pPr>
    <a:lvl5pPr marL="1828800" algn="r" defTabSz="914400" rtl="1" eaLnBrk="1" latinLnBrk="0" hangingPunct="1">
      <a:defRPr sz="1200" kern="1200">
        <a:solidFill>
          <a:schemeClr val="tx1">
            <a:lumMod val="50000"/>
          </a:schemeClr>
        </a:solidFill>
        <a:latin typeface="Tahoma" panose="020B0604030504040204" pitchFamily="34" charset="0"/>
        <a:ea typeface="+mn-ea"/>
        <a:cs typeface="Tahoma" panose="020B0604030504040204" pitchFamily="34" charset="0"/>
        <a:sym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algn="l"/>
            <a:fld id="{69C971FF-EF28-4195-A575-329446EFAA55}" type="slidenum">
              <a:rPr lang="he-IL" smtClean="0"/>
              <a:pPr algn="l"/>
              <a:t>1</a:t>
            </a:fld>
            <a:endParaRPr lang="he-IL" dirty="0"/>
          </a:p>
        </p:txBody>
      </p:sp>
    </p:spTree>
    <p:extLst>
      <p:ext uri="{BB962C8B-B14F-4D97-AF65-F5344CB8AC3E}">
        <p14:creationId xmlns:p14="http://schemas.microsoft.com/office/powerpoint/2010/main" val="200978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algn="l"/>
            <a:fld id="{69C971FF-EF28-4195-A575-329446EFAA55}" type="slidenum">
              <a:rPr lang="he-IL" smtClean="0"/>
              <a:pPr algn="l"/>
              <a:t>12</a:t>
            </a:fld>
            <a:endParaRPr lang="he-IL" dirty="0"/>
          </a:p>
        </p:txBody>
      </p:sp>
    </p:spTree>
    <p:extLst>
      <p:ext uri="{BB962C8B-B14F-4D97-AF65-F5344CB8AC3E}">
        <p14:creationId xmlns:p14="http://schemas.microsoft.com/office/powerpoint/2010/main" val="69184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6" name="צורה חופשית 6" descr="מפת העולם"/>
          <p:cNvSpPr>
            <a:spLocks noEditPoints="1"/>
          </p:cNvSpPr>
          <p:nvPr/>
        </p:nvSpPr>
        <p:spPr bwMode="gray">
          <a:xfrm>
            <a:off x="3175"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lvl="0" algn="r" rtl="1"/>
            <a:endParaRPr lang="he-IL" dirty="0">
              <a:solidFill>
                <a:schemeClr val="lt1"/>
              </a:solidFill>
              <a:latin typeface="Tahoma" panose="020B0604030504040204" pitchFamily="34" charset="0"/>
              <a:cs typeface="Tahoma" panose="020B0604030504040204" pitchFamily="34" charset="0"/>
              <a:sym typeface="Tahoma" panose="020B0604030504040204" pitchFamily="34" charset="0"/>
            </a:endParaRPr>
          </a:p>
        </p:txBody>
      </p:sp>
      <p:sp>
        <p:nvSpPr>
          <p:cNvPr id="2" name="כותרת 1"/>
          <p:cNvSpPr>
            <a:spLocks noGrp="1"/>
          </p:cNvSpPr>
          <p:nvPr>
            <p:ph type="ctrTitle" hasCustomPrompt="1"/>
          </p:nvPr>
        </p:nvSpPr>
        <p:spPr>
          <a:xfrm>
            <a:off x="1217612" y="1828799"/>
            <a:ext cx="9753600" cy="3048001"/>
          </a:xfrm>
        </p:spPr>
        <p:txBody>
          <a:bodyPr rtlCol="1">
            <a:normAutofit/>
          </a:bodyPr>
          <a:lstStyle>
            <a:lvl1pPr algn="r" rtl="1">
              <a:defRPr sz="4400">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כותרת משנה 2"/>
          <p:cNvSpPr>
            <a:spLocks noGrp="1"/>
          </p:cNvSpPr>
          <p:nvPr>
            <p:ph type="subTitle" idx="1" hasCustomPrompt="1"/>
          </p:nvPr>
        </p:nvSpPr>
        <p:spPr>
          <a:xfrm>
            <a:off x="3122611" y="5029200"/>
            <a:ext cx="7848600" cy="1143000"/>
          </a:xfrm>
        </p:spPr>
        <p:txBody>
          <a:bodyPr rtlCol="1">
            <a:normAutofit/>
          </a:bodyPr>
          <a:lstStyle>
            <a:lvl1pPr marL="0" indent="0" algn="r" rtl="1">
              <a:spcBef>
                <a:spcPts val="0"/>
              </a:spcBef>
              <a:buNone/>
              <a:defRPr sz="2000">
                <a:solidFill>
                  <a:schemeClr val="tx1"/>
                </a:solidFill>
                <a:latin typeface="Tahoma" panose="020B0604030504040204" pitchFamily="34" charset="0"/>
                <a:cs typeface="Tahoma" panose="020B0604030504040204" pitchFamily="34" charset="0"/>
                <a:sym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he-IL"/>
              <a:t>לחץ כדי לערוך סגנון כותרת משנה של תבנית בסיס</a:t>
            </a:r>
            <a:endParaRPr lang="he-IL"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274638"/>
            <a:ext cx="9753600" cy="1325562"/>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hasCustomPrompt="1"/>
          </p:nvPr>
        </p:nvSpPr>
        <p:spPr>
          <a:xfrm>
            <a:off x="1217611" y="1828800"/>
            <a:ext cx="9753600" cy="4343400"/>
          </a:xfrm>
        </p:spPr>
        <p:txBody>
          <a:bodyPr vert="eaVert" rtlCol="1"/>
          <a:lstStyle>
            <a:lvl1pPr algn="r" rtl="1">
              <a:defRPr>
                <a:latin typeface="Tahoma" panose="020B0604030504040204" pitchFamily="34" charset="0"/>
                <a:cs typeface="Tahoma" panose="020B0604030504040204" pitchFamily="34" charset="0"/>
                <a:sym typeface="Tahoma" panose="020B0604030504040204" pitchFamily="34" charset="0"/>
              </a:defRPr>
            </a:lvl1pPr>
            <a:lvl2pPr algn="r" rtl="1">
              <a:defRPr>
                <a:latin typeface="Tahoma" panose="020B0604030504040204" pitchFamily="34" charset="0"/>
                <a:cs typeface="Tahoma" panose="020B0604030504040204" pitchFamily="34" charset="0"/>
                <a:sym typeface="Tahoma" panose="020B0604030504040204" pitchFamily="34" charset="0"/>
              </a:defRPr>
            </a:lvl2pPr>
            <a:lvl3pPr algn="r" rtl="1">
              <a:defRPr>
                <a:latin typeface="Tahoma" panose="020B0604030504040204" pitchFamily="34" charset="0"/>
                <a:cs typeface="Tahoma" panose="020B0604030504040204" pitchFamily="34" charset="0"/>
                <a:sym typeface="Tahoma" panose="020B0604030504040204" pitchFamily="34" charset="0"/>
              </a:defRPr>
            </a:lvl3pPr>
            <a:lvl4pPr algn="r" rtl="1">
              <a:defRPr>
                <a:latin typeface="Tahoma" panose="020B0604030504040204" pitchFamily="34" charset="0"/>
                <a:cs typeface="Tahoma" panose="020B0604030504040204" pitchFamily="34" charset="0"/>
                <a:sym typeface="Tahoma" panose="020B0604030504040204" pitchFamily="34" charset="0"/>
              </a:defRPr>
            </a:lvl4pPr>
            <a:lvl5pPr algn="r" rtl="1">
              <a:defRPr>
                <a:latin typeface="Tahoma" panose="020B0604030504040204" pitchFamily="34" charset="0"/>
                <a:cs typeface="Tahoma" panose="020B0604030504040204" pitchFamily="34" charset="0"/>
                <a:sym typeface="Tahoma" panose="020B0604030504040204" pitchFamily="34" charset="0"/>
              </a:defRPr>
            </a:lvl5pPr>
            <a:lvl6pPr algn="r" rtl="1">
              <a:defRPr/>
            </a:lvl6pPr>
            <a:lvl7pPr algn="r" rtl="1">
              <a:defRPr baseline="0"/>
            </a:lvl7pPr>
            <a:lvl8pPr algn="r" rtl="1">
              <a:defRPr baseline="0"/>
            </a:lvl8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66CADFC-B265-4037-BAEA-129238633975}" type="datetime1">
              <a:rPr lang="he-IL" smtClean="0"/>
              <a:pPr/>
              <a:t>ט'/שבט/תש"פ</a:t>
            </a:fld>
            <a:endParaRPr lang="he-IL" dirty="0"/>
          </a:p>
        </p:txBody>
      </p:sp>
      <p:sp>
        <p:nvSpPr>
          <p:cNvPr id="6" name="מציין מיקום של מספר שקופית 5"/>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1217612" y="685800"/>
            <a:ext cx="2134315" cy="5486400"/>
          </a:xfrm>
        </p:spPr>
        <p:txBody>
          <a:bodyPr vert="vert270"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hasCustomPrompt="1"/>
          </p:nvPr>
        </p:nvSpPr>
        <p:spPr>
          <a:xfrm>
            <a:off x="3555074" y="685800"/>
            <a:ext cx="7416138" cy="5486400"/>
          </a:xfrm>
        </p:spPr>
        <p:txBody>
          <a:bodyPr vert="vert270" rtlCol="1"/>
          <a:lstStyle>
            <a:lvl1pPr algn="r" rtl="1">
              <a:defRPr>
                <a:latin typeface="Tahoma" panose="020B0604030504040204" pitchFamily="34" charset="0"/>
                <a:cs typeface="Tahoma" panose="020B0604030504040204" pitchFamily="34" charset="0"/>
                <a:sym typeface="Tahoma" panose="020B0604030504040204" pitchFamily="34" charset="0"/>
              </a:defRPr>
            </a:lvl1pPr>
            <a:lvl2pPr algn="r" rtl="1">
              <a:defRPr>
                <a:latin typeface="Tahoma" panose="020B0604030504040204" pitchFamily="34" charset="0"/>
                <a:cs typeface="Tahoma" panose="020B0604030504040204" pitchFamily="34" charset="0"/>
                <a:sym typeface="Tahoma" panose="020B0604030504040204" pitchFamily="34" charset="0"/>
              </a:defRPr>
            </a:lvl2pPr>
            <a:lvl3pPr algn="r" rtl="1">
              <a:defRPr>
                <a:latin typeface="Tahoma" panose="020B0604030504040204" pitchFamily="34" charset="0"/>
                <a:cs typeface="Tahoma" panose="020B0604030504040204" pitchFamily="34" charset="0"/>
                <a:sym typeface="Tahoma" panose="020B0604030504040204" pitchFamily="34" charset="0"/>
              </a:defRPr>
            </a:lvl3pPr>
            <a:lvl4pPr algn="r" rtl="1">
              <a:defRPr>
                <a:latin typeface="Tahoma" panose="020B0604030504040204" pitchFamily="34" charset="0"/>
                <a:cs typeface="Tahoma" panose="020B0604030504040204" pitchFamily="34" charset="0"/>
                <a:sym typeface="Tahoma" panose="020B0604030504040204" pitchFamily="34" charset="0"/>
              </a:defRPr>
            </a:lvl4pPr>
            <a:lvl5pPr algn="r" rtl="1">
              <a:defRPr>
                <a:latin typeface="Tahoma" panose="020B0604030504040204" pitchFamily="34" charset="0"/>
                <a:cs typeface="Tahoma" panose="020B0604030504040204" pitchFamily="34" charset="0"/>
                <a:sym typeface="Tahoma" panose="020B0604030504040204" pitchFamily="34" charset="0"/>
              </a:defRPr>
            </a:lvl5pPr>
            <a:lvl6pPr algn="r" rtl="1">
              <a:defRPr/>
            </a:lvl6pPr>
            <a:lvl7pPr algn="r" rtl="1">
              <a:defRPr/>
            </a:lvl7pPr>
            <a:lvl8pPr algn="r" rtl="1">
              <a:defRPr/>
            </a:lvl8pPr>
            <a:lvl9pPr algn="r" rtl="1">
              <a:defRPr/>
            </a:lvl9pPr>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5" name="מציין מיקום של כותרת תחתונה 4"/>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48E2ACC-DC3C-47E9-ADA5-839535F6BA59}" type="datetime1">
              <a:rPr lang="he-IL" smtClean="0"/>
              <a:pPr/>
              <a:t>ט'/שבט/תש"פ</a:t>
            </a:fld>
            <a:endParaRPr lang="he-IL" dirty="0"/>
          </a:p>
        </p:txBody>
      </p:sp>
      <p:sp>
        <p:nvSpPr>
          <p:cNvPr id="6" name="מציין מיקום של מספר שקופית 5"/>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274638"/>
            <a:ext cx="9753600" cy="1325562"/>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hasCustomPrompt="1"/>
          </p:nvPr>
        </p:nvSpPr>
        <p:spPr>
          <a:xfrm>
            <a:off x="1217611" y="1828800"/>
            <a:ext cx="9753600" cy="43434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vl2pPr algn="r" rtl="1">
              <a:defRPr>
                <a:latin typeface="Tahoma" panose="020B0604030504040204" pitchFamily="34" charset="0"/>
                <a:cs typeface="Tahoma" panose="020B0604030504040204" pitchFamily="34" charset="0"/>
                <a:sym typeface="Tahoma" panose="020B0604030504040204" pitchFamily="34" charset="0"/>
              </a:defRPr>
            </a:lvl2pPr>
            <a:lvl3pPr algn="r" rtl="1">
              <a:defRPr>
                <a:latin typeface="Tahoma" panose="020B0604030504040204" pitchFamily="34" charset="0"/>
                <a:cs typeface="Tahoma" panose="020B0604030504040204" pitchFamily="34" charset="0"/>
                <a:sym typeface="Tahoma" panose="020B0604030504040204" pitchFamily="34" charset="0"/>
              </a:defRPr>
            </a:lvl3pPr>
            <a:lvl4pPr algn="r" rtl="1">
              <a:defRPr>
                <a:latin typeface="Tahoma" panose="020B0604030504040204" pitchFamily="34" charset="0"/>
                <a:cs typeface="Tahoma" panose="020B0604030504040204" pitchFamily="34" charset="0"/>
                <a:sym typeface="Tahoma" panose="020B0604030504040204" pitchFamily="34" charset="0"/>
              </a:defRPr>
            </a:lvl4pPr>
            <a:lvl5pPr algn="r" rtl="1">
              <a:defRPr>
                <a:latin typeface="Tahoma" panose="020B0604030504040204" pitchFamily="34" charset="0"/>
                <a:cs typeface="Tahoma" panose="020B0604030504040204" pitchFamily="34" charset="0"/>
                <a:sym typeface="Tahoma" panose="020B0604030504040204" pitchFamily="34" charset="0"/>
              </a:defRPr>
            </a:lvl5pPr>
            <a:lvl6pPr algn="r" rtl="1">
              <a:defRPr/>
            </a:lvl6pPr>
            <a:lvl7pPr algn="r" rtl="1">
              <a:defRPr baseline="0"/>
            </a:lvl7pPr>
            <a:lvl8pPr algn="r" rtl="1">
              <a:defRPr baseline="0"/>
            </a:lvl8pPr>
            <a:lvl9pPr algn="r" rtl="1">
              <a:defRPr baseline="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C4C63EE3-10B5-4584-9D91-DAD8D5FE2159}" type="datetime1">
              <a:rPr lang="he-IL" smtClean="0"/>
              <a:pPr/>
              <a:t>ט'/שבט/תש"פ</a:t>
            </a:fld>
            <a:endParaRPr lang="he-IL" dirty="0"/>
          </a:p>
        </p:txBody>
      </p:sp>
      <p:sp>
        <p:nvSpPr>
          <p:cNvPr id="6" name="מציין מיקום של מספר שקופית 5"/>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3429000"/>
            <a:ext cx="9753600" cy="2362199"/>
          </a:xfrm>
        </p:spPr>
        <p:txBody>
          <a:bodyPr rtlCol="1" anchor="b">
            <a:normAutofit/>
          </a:bodyPr>
          <a:lstStyle>
            <a:lvl1pPr algn="r" rtl="1">
              <a:defRPr sz="4400" b="0" cap="all">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hasCustomPrompt="1"/>
          </p:nvPr>
        </p:nvSpPr>
        <p:spPr>
          <a:xfrm>
            <a:off x="3122612" y="685801"/>
            <a:ext cx="7853063" cy="1142999"/>
          </a:xfrm>
        </p:spPr>
        <p:txBody>
          <a:bodyPr rtlCol="1" anchor="t"/>
          <a:lstStyle>
            <a:lvl1pPr marL="0" indent="0" algn="r" rtl="1">
              <a:spcBef>
                <a:spcPts val="0"/>
              </a:spcBef>
              <a:buNone/>
              <a:defRPr sz="2000">
                <a:solidFill>
                  <a:schemeClr val="tx1"/>
                </a:solidFill>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a:t>לחץ כדי לערוך סגנונות טקסט של תבנית בסיס</a:t>
            </a:r>
            <a:endParaRPr lang="he-IL" dirty="0"/>
          </a:p>
        </p:txBody>
      </p:sp>
      <p:sp>
        <p:nvSpPr>
          <p:cNvPr id="5" name="מציין מיקום של כותרת תחתונה 4"/>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00DAB21A-6FD9-4187-A955-969A12AF983A}" type="datetime1">
              <a:rPr lang="he-IL" smtClean="0"/>
              <a:pPr/>
              <a:t>ט'/שבט/תש"פ</a:t>
            </a:fld>
            <a:endParaRPr lang="he-IL" dirty="0"/>
          </a:p>
        </p:txBody>
      </p:sp>
      <p:sp>
        <p:nvSpPr>
          <p:cNvPr id="6" name="מציין מיקום של מספר שקופית 5"/>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274638"/>
            <a:ext cx="9753600" cy="1325562"/>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sz="half" idx="1" hasCustomPrompt="1"/>
          </p:nvPr>
        </p:nvSpPr>
        <p:spPr>
          <a:xfrm>
            <a:off x="6246812" y="1828800"/>
            <a:ext cx="4708734" cy="4343400"/>
          </a:xfrm>
        </p:spPr>
        <p:txBody>
          <a:bodyPr rtlCol="1">
            <a:normAutofit/>
          </a:bodyPr>
          <a:lstStyle>
            <a:lvl1pPr algn="r" rtl="1">
              <a:defRPr sz="2400">
                <a:latin typeface="Tahoma" panose="020B0604030504040204" pitchFamily="34" charset="0"/>
                <a:cs typeface="Tahoma" panose="020B0604030504040204" pitchFamily="34" charset="0"/>
                <a:sym typeface="Tahoma" panose="020B0604030504040204" pitchFamily="34" charset="0"/>
              </a:defRPr>
            </a:lvl1pPr>
            <a:lvl2pPr algn="r" rtl="1">
              <a:defRPr sz="2000">
                <a:latin typeface="Tahoma" panose="020B0604030504040204" pitchFamily="34" charset="0"/>
                <a:cs typeface="Tahoma" panose="020B0604030504040204" pitchFamily="34" charset="0"/>
                <a:sym typeface="Tahoma" panose="020B0604030504040204" pitchFamily="34" charset="0"/>
              </a:defRPr>
            </a:lvl2pPr>
            <a:lvl3pPr algn="r" rtl="1">
              <a:defRPr sz="1800">
                <a:latin typeface="Tahoma" panose="020B0604030504040204" pitchFamily="34" charset="0"/>
                <a:cs typeface="Tahoma" panose="020B0604030504040204" pitchFamily="34" charset="0"/>
                <a:sym typeface="Tahoma" panose="020B0604030504040204" pitchFamily="34" charset="0"/>
              </a:defRPr>
            </a:lvl3pPr>
            <a:lvl4pPr algn="r" rtl="1">
              <a:defRPr sz="1600">
                <a:latin typeface="Tahoma" panose="020B0604030504040204" pitchFamily="34" charset="0"/>
                <a:cs typeface="Tahoma" panose="020B0604030504040204" pitchFamily="34" charset="0"/>
                <a:sym typeface="Tahoma" panose="020B0604030504040204" pitchFamily="34" charset="0"/>
              </a:defRPr>
            </a:lvl4pPr>
            <a:lvl5pPr algn="r" rtl="1">
              <a:defRPr sz="1600">
                <a:latin typeface="Tahoma" panose="020B0604030504040204" pitchFamily="34" charset="0"/>
                <a:cs typeface="Tahoma" panose="020B0604030504040204" pitchFamily="34" charset="0"/>
                <a:sym typeface="Tahoma" panose="020B0604030504040204" pitchFamily="34" charset="0"/>
              </a:defRPr>
            </a:lvl5pPr>
            <a:lvl6pPr algn="r" rtl="1">
              <a:defRPr sz="1600"/>
            </a:lvl6pPr>
            <a:lvl7pPr algn="r" rtl="1">
              <a:defRPr sz="1600" baseline="0"/>
            </a:lvl7pPr>
            <a:lvl8pPr algn="r" rtl="1">
              <a:defRPr sz="1600" baseline="0"/>
            </a:lvl8pPr>
            <a:lvl9pPr algn="r" rtl="1">
              <a:defRPr sz="1600" baseline="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תוכן 3"/>
          <p:cNvSpPr>
            <a:spLocks noGrp="1"/>
          </p:cNvSpPr>
          <p:nvPr>
            <p:ph sz="half" idx="2" hasCustomPrompt="1"/>
          </p:nvPr>
        </p:nvSpPr>
        <p:spPr>
          <a:xfrm>
            <a:off x="1217612" y="1828800"/>
            <a:ext cx="4708734" cy="4343400"/>
          </a:xfrm>
        </p:spPr>
        <p:txBody>
          <a:bodyPr rtlCol="1">
            <a:normAutofit/>
          </a:bodyPr>
          <a:lstStyle>
            <a:lvl1pPr algn="r" rtl="1">
              <a:defRPr sz="2400">
                <a:latin typeface="Tahoma" panose="020B0604030504040204" pitchFamily="34" charset="0"/>
                <a:cs typeface="Tahoma" panose="020B0604030504040204" pitchFamily="34" charset="0"/>
                <a:sym typeface="Tahoma" panose="020B0604030504040204" pitchFamily="34" charset="0"/>
              </a:defRPr>
            </a:lvl1pPr>
            <a:lvl2pPr algn="r" rtl="1">
              <a:defRPr sz="2000">
                <a:latin typeface="Tahoma" panose="020B0604030504040204" pitchFamily="34" charset="0"/>
                <a:cs typeface="Tahoma" panose="020B0604030504040204" pitchFamily="34" charset="0"/>
                <a:sym typeface="Tahoma" panose="020B0604030504040204" pitchFamily="34" charset="0"/>
              </a:defRPr>
            </a:lvl2pPr>
            <a:lvl3pPr algn="r" rtl="1">
              <a:defRPr sz="1800">
                <a:latin typeface="Tahoma" panose="020B0604030504040204" pitchFamily="34" charset="0"/>
                <a:cs typeface="Tahoma" panose="020B0604030504040204" pitchFamily="34" charset="0"/>
                <a:sym typeface="Tahoma" panose="020B0604030504040204" pitchFamily="34" charset="0"/>
              </a:defRPr>
            </a:lvl3pPr>
            <a:lvl4pPr algn="r" rtl="1">
              <a:defRPr sz="1600">
                <a:latin typeface="Tahoma" panose="020B0604030504040204" pitchFamily="34" charset="0"/>
                <a:cs typeface="Tahoma" panose="020B0604030504040204" pitchFamily="34" charset="0"/>
                <a:sym typeface="Tahoma" panose="020B0604030504040204" pitchFamily="34" charset="0"/>
              </a:defRPr>
            </a:lvl4pPr>
            <a:lvl5pPr algn="r" rtl="1">
              <a:defRPr sz="1600">
                <a:latin typeface="Tahoma" panose="020B0604030504040204" pitchFamily="34" charset="0"/>
                <a:cs typeface="Tahoma" panose="020B0604030504040204" pitchFamily="34" charset="0"/>
                <a:sym typeface="Tahoma" panose="020B0604030504040204" pitchFamily="34" charset="0"/>
              </a:defRPr>
            </a:lvl5pPr>
            <a:lvl6pPr algn="r" rtl="1">
              <a:defRPr sz="1600"/>
            </a:lvl6pPr>
            <a:lvl7pPr algn="r" rtl="1">
              <a:defRPr sz="1600"/>
            </a:lvl7pPr>
            <a:lvl8pPr algn="r" rtl="1">
              <a:defRPr sz="1600"/>
            </a:lvl8pPr>
            <a:lvl9pPr algn="r" rtl="1">
              <a:defRPr sz="160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כותרת תחתונה 5"/>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5" name="מציין מיקום של תאריך 4"/>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55DD73B1-C416-4018-A568-C91351B6036E}" type="datetime1">
              <a:rPr lang="he-IL" smtClean="0"/>
              <a:pPr/>
              <a:t>ט'/שבט/תש"פ</a:t>
            </a:fld>
            <a:endParaRPr lang="he-IL" dirty="0"/>
          </a:p>
        </p:txBody>
      </p:sp>
      <p:sp>
        <p:nvSpPr>
          <p:cNvPr id="7" name="מציין מיקום של מספר שקופית 6"/>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274638"/>
            <a:ext cx="9753600" cy="1325562"/>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hasCustomPrompt="1"/>
          </p:nvPr>
        </p:nvSpPr>
        <p:spPr>
          <a:xfrm>
            <a:off x="6262051" y="1828799"/>
            <a:ext cx="4709160" cy="838201"/>
          </a:xfrm>
        </p:spPr>
        <p:txBody>
          <a:bodyPr rtlCol="1" anchor="ctr"/>
          <a:lstStyle>
            <a:lvl1pPr marL="0" indent="0" algn="r" rtl="1">
              <a:spcBef>
                <a:spcPts val="0"/>
              </a:spcBef>
              <a:buNone/>
              <a:defRPr sz="2400" b="0" cap="all" baseline="0">
                <a:solidFill>
                  <a:schemeClr val="tx1">
                    <a:lumMod val="50000"/>
                  </a:schemeClr>
                </a:solidFill>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endParaRPr lang="he-IL" dirty="0"/>
          </a:p>
        </p:txBody>
      </p:sp>
      <p:sp>
        <p:nvSpPr>
          <p:cNvPr id="4" name="מציין מיקום תוכן 3"/>
          <p:cNvSpPr>
            <a:spLocks noGrp="1"/>
          </p:cNvSpPr>
          <p:nvPr>
            <p:ph sz="half" idx="2" hasCustomPrompt="1"/>
          </p:nvPr>
        </p:nvSpPr>
        <p:spPr>
          <a:xfrm>
            <a:off x="6262051" y="2743200"/>
            <a:ext cx="4709160" cy="3428999"/>
          </a:xfrm>
        </p:spPr>
        <p:txBody>
          <a:bodyPr rtlCol="1">
            <a:normAutofit/>
          </a:bodyPr>
          <a:lstStyle>
            <a:lvl1pPr algn="r" rtl="1">
              <a:defRPr sz="2000">
                <a:latin typeface="Tahoma" panose="020B0604030504040204" pitchFamily="34" charset="0"/>
                <a:cs typeface="Tahoma" panose="020B0604030504040204" pitchFamily="34" charset="0"/>
                <a:sym typeface="Tahoma" panose="020B0604030504040204" pitchFamily="34" charset="0"/>
              </a:defRPr>
            </a:lvl1pPr>
            <a:lvl2pPr algn="r" rtl="1">
              <a:defRPr sz="1800">
                <a:latin typeface="Tahoma" panose="020B0604030504040204" pitchFamily="34" charset="0"/>
                <a:cs typeface="Tahoma" panose="020B0604030504040204" pitchFamily="34" charset="0"/>
                <a:sym typeface="Tahoma" panose="020B0604030504040204" pitchFamily="34" charset="0"/>
              </a:defRPr>
            </a:lvl2pPr>
            <a:lvl3pPr algn="r" rtl="1">
              <a:defRPr sz="1600">
                <a:latin typeface="Tahoma" panose="020B0604030504040204" pitchFamily="34" charset="0"/>
                <a:cs typeface="Tahoma" panose="020B0604030504040204" pitchFamily="34" charset="0"/>
                <a:sym typeface="Tahoma" panose="020B0604030504040204" pitchFamily="34" charset="0"/>
              </a:defRPr>
            </a:lvl3pPr>
            <a:lvl4pPr algn="r" rtl="1">
              <a:defRPr sz="1400">
                <a:latin typeface="Tahoma" panose="020B0604030504040204" pitchFamily="34" charset="0"/>
                <a:cs typeface="Tahoma" panose="020B0604030504040204" pitchFamily="34" charset="0"/>
                <a:sym typeface="Tahoma" panose="020B0604030504040204" pitchFamily="34" charset="0"/>
              </a:defRPr>
            </a:lvl4pPr>
            <a:lvl5pPr algn="r" rtl="1">
              <a:defRPr sz="1400">
                <a:latin typeface="Tahoma" panose="020B0604030504040204" pitchFamily="34" charset="0"/>
                <a:cs typeface="Tahoma" panose="020B0604030504040204" pitchFamily="34" charset="0"/>
                <a:sym typeface="Tahoma" panose="020B0604030504040204" pitchFamily="34" charset="0"/>
              </a:defRPr>
            </a:lvl5pPr>
            <a:lvl6pPr algn="r" rtl="1">
              <a:defRPr sz="1400"/>
            </a:lvl6pPr>
            <a:lvl7pPr algn="r" rtl="1">
              <a:defRPr sz="1400"/>
            </a:lvl7pPr>
            <a:lvl8pPr algn="r" rtl="1">
              <a:defRPr sz="1400"/>
            </a:lvl8pPr>
            <a:lvl9pPr algn="r" rtl="1">
              <a:defRPr sz="140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טקסט 4"/>
          <p:cNvSpPr>
            <a:spLocks noGrp="1"/>
          </p:cNvSpPr>
          <p:nvPr>
            <p:ph type="body" sz="quarter" idx="3" hasCustomPrompt="1"/>
          </p:nvPr>
        </p:nvSpPr>
        <p:spPr>
          <a:xfrm>
            <a:off x="1217611" y="1828799"/>
            <a:ext cx="4709160" cy="838201"/>
          </a:xfrm>
        </p:spPr>
        <p:txBody>
          <a:bodyPr rtlCol="1" anchor="ctr"/>
          <a:lstStyle>
            <a:lvl1pPr marL="0" indent="0" algn="r" rtl="1">
              <a:spcBef>
                <a:spcPts val="0"/>
              </a:spcBef>
              <a:buNone/>
              <a:defRPr sz="2400" b="0" cap="all" baseline="0">
                <a:solidFill>
                  <a:schemeClr val="tx1">
                    <a:lumMod val="50000"/>
                  </a:schemeClr>
                </a:solidFill>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endParaRPr lang="he-IL" dirty="0"/>
          </a:p>
        </p:txBody>
      </p:sp>
      <p:sp>
        <p:nvSpPr>
          <p:cNvPr id="6" name="מציין מיקום תוכן 5"/>
          <p:cNvSpPr>
            <a:spLocks noGrp="1"/>
          </p:cNvSpPr>
          <p:nvPr>
            <p:ph sz="quarter" idx="4" hasCustomPrompt="1"/>
          </p:nvPr>
        </p:nvSpPr>
        <p:spPr>
          <a:xfrm>
            <a:off x="1217611" y="2743200"/>
            <a:ext cx="4709160" cy="3428999"/>
          </a:xfrm>
        </p:spPr>
        <p:txBody>
          <a:bodyPr rtlCol="1">
            <a:normAutofit/>
          </a:bodyPr>
          <a:lstStyle>
            <a:lvl1pPr algn="r" rtl="1">
              <a:defRPr sz="2000">
                <a:latin typeface="Tahoma" panose="020B0604030504040204" pitchFamily="34" charset="0"/>
                <a:cs typeface="Tahoma" panose="020B0604030504040204" pitchFamily="34" charset="0"/>
                <a:sym typeface="Tahoma" panose="020B0604030504040204" pitchFamily="34" charset="0"/>
              </a:defRPr>
            </a:lvl1pPr>
            <a:lvl2pPr algn="r" rtl="1">
              <a:defRPr sz="1800">
                <a:latin typeface="Tahoma" panose="020B0604030504040204" pitchFamily="34" charset="0"/>
                <a:cs typeface="Tahoma" panose="020B0604030504040204" pitchFamily="34" charset="0"/>
                <a:sym typeface="Tahoma" panose="020B0604030504040204" pitchFamily="34" charset="0"/>
              </a:defRPr>
            </a:lvl2pPr>
            <a:lvl3pPr algn="r" rtl="1">
              <a:defRPr sz="1600">
                <a:latin typeface="Tahoma" panose="020B0604030504040204" pitchFamily="34" charset="0"/>
                <a:cs typeface="Tahoma" panose="020B0604030504040204" pitchFamily="34" charset="0"/>
                <a:sym typeface="Tahoma" panose="020B0604030504040204" pitchFamily="34" charset="0"/>
              </a:defRPr>
            </a:lvl3pPr>
            <a:lvl4pPr algn="r" rtl="1">
              <a:defRPr sz="1400">
                <a:latin typeface="Tahoma" panose="020B0604030504040204" pitchFamily="34" charset="0"/>
                <a:cs typeface="Tahoma" panose="020B0604030504040204" pitchFamily="34" charset="0"/>
                <a:sym typeface="Tahoma" panose="020B0604030504040204" pitchFamily="34" charset="0"/>
              </a:defRPr>
            </a:lvl4pPr>
            <a:lvl5pPr algn="r" rtl="1">
              <a:defRPr sz="1400">
                <a:latin typeface="Tahoma" panose="020B0604030504040204" pitchFamily="34" charset="0"/>
                <a:cs typeface="Tahoma" panose="020B0604030504040204" pitchFamily="34" charset="0"/>
                <a:sym typeface="Tahoma" panose="020B0604030504040204" pitchFamily="34" charset="0"/>
              </a:defRPr>
            </a:lvl5pPr>
            <a:lvl6pPr algn="r" rtl="1">
              <a:defRPr sz="1400"/>
            </a:lvl6pPr>
            <a:lvl7pPr algn="r" rtl="1">
              <a:defRPr sz="1400"/>
            </a:lvl7pPr>
            <a:lvl8pPr algn="r" rtl="1">
              <a:defRPr sz="1400" baseline="0"/>
            </a:lvl8pPr>
            <a:lvl9pPr algn="r" rtl="1">
              <a:defRPr sz="1400" baseline="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8" name="מציין מיקום של כותרת תחתונה 7"/>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7" name="מציין מיקום של תאריך 6"/>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43586B38-5F1E-4043-BDD9-3C1925B60915}" type="datetime1">
              <a:rPr lang="he-IL" smtClean="0"/>
              <a:pPr/>
              <a:t>ט'/שבט/תש"פ</a:t>
            </a:fld>
            <a:endParaRPr lang="he-IL" dirty="0"/>
          </a:p>
        </p:txBody>
      </p:sp>
      <p:sp>
        <p:nvSpPr>
          <p:cNvPr id="9" name="מציין מיקום של מספר שקופית 8"/>
          <p:cNvSpPr>
            <a:spLocks noGrp="1"/>
          </p:cNvSpPr>
          <p:nvPr>
            <p:ph type="sldNum" sz="quarter" idx="12"/>
          </p:nvPr>
        </p:nvSpPr>
        <p:spPr>
          <a:xfrm>
            <a:off x="1217612" y="6448427"/>
            <a:ext cx="1143001"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algn="l"/>
            <a:fld id="{F36C87F6-986D-49E6-AF40-1B3A1EE8064D}" type="slidenum">
              <a:rPr lang="he-IL" smtClean="0"/>
              <a:pPr algn="l"/>
              <a:t>‹#›</a:t>
            </a:fld>
            <a:endParaRPr lang="he-IL"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274638"/>
            <a:ext cx="9753600" cy="1325562"/>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4" name="מציין מיקום של כותרת תחתונה 3"/>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3" name="מציין מיקום של תאריך 2"/>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2E92BA80-141A-4C86-BE58-0956C496E4C9}" type="datetime1">
              <a:rPr lang="he-IL" smtClean="0"/>
              <a:pPr/>
              <a:t>ט'/שבט/תש"פ</a:t>
            </a:fld>
            <a:endParaRPr lang="he-IL" dirty="0"/>
          </a:p>
        </p:txBody>
      </p:sp>
      <p:sp>
        <p:nvSpPr>
          <p:cNvPr id="5" name="מציין מיקום של מספר שקופית 4"/>
          <p:cNvSpPr>
            <a:spLocks noGrp="1"/>
          </p:cNvSpPr>
          <p:nvPr>
            <p:ph type="sldNum" sz="quarter" idx="12"/>
          </p:nvPr>
        </p:nvSpPr>
        <p:spPr>
          <a:xfrm>
            <a:off x="1217612" y="6448427"/>
            <a:ext cx="1143001"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algn="l"/>
            <a:fld id="{F36C87F6-986D-49E6-AF40-1B3A1EE8064D}" type="slidenum">
              <a:rPr lang="he-IL" smtClean="0"/>
              <a:pPr algn="l"/>
              <a:t>‹#›</a:t>
            </a:fld>
            <a:endParaRPr lang="he-IL"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3" name="מציין מיקום של כותרת תחתונה 2"/>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2" name="מציין מיקום של תאריך 1"/>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2B0CFDD-B896-4A0F-867F-D85A5034F41C}" type="datetime1">
              <a:rPr lang="he-IL" smtClean="0"/>
              <a:pPr/>
              <a:t>ט'/שבט/תש"פ</a:t>
            </a:fld>
            <a:endParaRPr lang="he-IL" dirty="0"/>
          </a:p>
        </p:txBody>
      </p:sp>
      <p:sp>
        <p:nvSpPr>
          <p:cNvPr id="4" name="מציין מיקום של מספר שקופית 3"/>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bg>
      <p:bgPr>
        <a:solidFill>
          <a:schemeClr val="bg1"/>
        </a:solidFill>
        <a:effectLst/>
      </p:bgPr>
    </p:bg>
    <p:spTree>
      <p:nvGrpSpPr>
        <p:cNvPr id="1" name=""/>
        <p:cNvGrpSpPr/>
        <p:nvPr/>
      </p:nvGrpSpPr>
      <p:grpSpPr>
        <a:xfrm>
          <a:off x="0" y="0"/>
          <a:ext cx="0" cy="0"/>
          <a:chOff x="0" y="0"/>
          <a:chExt cx="0" cy="0"/>
        </a:xfrm>
      </p:grpSpPr>
      <p:sp>
        <p:nvSpPr>
          <p:cNvPr id="8" name="מלבן 7"/>
          <p:cNvSpPr/>
          <p:nvPr/>
        </p:nvSpPr>
        <p:spPr>
          <a:xfrm>
            <a:off x="7008813"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 name="כותרת 1"/>
          <p:cNvSpPr>
            <a:spLocks noGrp="1"/>
          </p:cNvSpPr>
          <p:nvPr>
            <p:ph type="title" hasCustomPrompt="1"/>
          </p:nvPr>
        </p:nvSpPr>
        <p:spPr>
          <a:xfrm>
            <a:off x="7618412" y="685800"/>
            <a:ext cx="3886200" cy="4038600"/>
          </a:xfrm>
        </p:spPr>
        <p:txBody>
          <a:bodyPr rtlCol="1" anchor="b">
            <a:noAutofit/>
          </a:bodyPr>
          <a:lstStyle>
            <a:lvl1pPr algn="r" rtl="1">
              <a:defRPr sz="4000" b="0">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hasCustomPrompt="1"/>
          </p:nvPr>
        </p:nvSpPr>
        <p:spPr>
          <a:xfrm>
            <a:off x="684211" y="685800"/>
            <a:ext cx="5638800" cy="5486400"/>
          </a:xfrm>
        </p:spPr>
        <p:txBody>
          <a:bodyPr rtlCol="1">
            <a:normAutofit/>
          </a:bodyPr>
          <a:lstStyle>
            <a:lvl1pPr algn="r" rtl="1">
              <a:defRPr sz="2400">
                <a:latin typeface="Tahoma" panose="020B0604030504040204" pitchFamily="34" charset="0"/>
                <a:cs typeface="Tahoma" panose="020B0604030504040204" pitchFamily="34" charset="0"/>
                <a:sym typeface="Tahoma" panose="020B0604030504040204" pitchFamily="34" charset="0"/>
              </a:defRPr>
            </a:lvl1pPr>
            <a:lvl2pPr algn="r" rtl="1">
              <a:defRPr sz="2000">
                <a:latin typeface="Tahoma" panose="020B0604030504040204" pitchFamily="34" charset="0"/>
                <a:cs typeface="Tahoma" panose="020B0604030504040204" pitchFamily="34" charset="0"/>
                <a:sym typeface="Tahoma" panose="020B0604030504040204" pitchFamily="34" charset="0"/>
              </a:defRPr>
            </a:lvl2pPr>
            <a:lvl3pPr algn="r" rtl="1">
              <a:defRPr sz="1800">
                <a:latin typeface="Tahoma" panose="020B0604030504040204" pitchFamily="34" charset="0"/>
                <a:cs typeface="Tahoma" panose="020B0604030504040204" pitchFamily="34" charset="0"/>
                <a:sym typeface="Tahoma" panose="020B0604030504040204" pitchFamily="34" charset="0"/>
              </a:defRPr>
            </a:lvl3pPr>
            <a:lvl4pPr algn="r" rtl="1">
              <a:defRPr sz="1600">
                <a:latin typeface="Tahoma" panose="020B0604030504040204" pitchFamily="34" charset="0"/>
                <a:cs typeface="Tahoma" panose="020B0604030504040204" pitchFamily="34" charset="0"/>
                <a:sym typeface="Tahoma" panose="020B0604030504040204" pitchFamily="34" charset="0"/>
              </a:defRPr>
            </a:lvl4pPr>
            <a:lvl5pPr algn="r" rtl="1">
              <a:defRPr sz="1600">
                <a:latin typeface="Tahoma" panose="020B0604030504040204" pitchFamily="34" charset="0"/>
                <a:cs typeface="Tahoma" panose="020B0604030504040204" pitchFamily="34" charset="0"/>
                <a:sym typeface="Tahoma" panose="020B0604030504040204" pitchFamily="34" charset="0"/>
              </a:defRPr>
            </a:lvl5pPr>
            <a:lvl6pPr algn="r" rtl="1">
              <a:defRPr sz="1600"/>
            </a:lvl6pPr>
            <a:lvl7pPr algn="r" rtl="1">
              <a:defRPr sz="1600"/>
            </a:lvl7pPr>
            <a:lvl8pPr algn="r" rtl="1">
              <a:defRPr sz="1600"/>
            </a:lvl8pPr>
            <a:lvl9pPr algn="r" rtl="1">
              <a:defRPr sz="160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טקסט 3"/>
          <p:cNvSpPr>
            <a:spLocks noGrp="1"/>
          </p:cNvSpPr>
          <p:nvPr>
            <p:ph type="body" sz="half" idx="2" hasCustomPrompt="1"/>
          </p:nvPr>
        </p:nvSpPr>
        <p:spPr>
          <a:xfrm>
            <a:off x="7618412" y="4876800"/>
            <a:ext cx="3886200" cy="1295400"/>
          </a:xfrm>
        </p:spPr>
        <p:txBody>
          <a:bodyPr rtlCol="1">
            <a:normAutofit/>
          </a:bodyPr>
          <a:lstStyle>
            <a:lvl1pPr marL="0" indent="0" algn="r" rtl="1">
              <a:spcBef>
                <a:spcPts val="0"/>
              </a:spcBef>
              <a:buNone/>
              <a:defRPr sz="1800">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endParaRPr lang="he-IL" dirty="0"/>
          </a:p>
        </p:txBody>
      </p:sp>
      <p:sp>
        <p:nvSpPr>
          <p:cNvPr id="6" name="מציין מיקום של כותרת תחתונה 5"/>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5" name="מציין מיקום של תאריך 4"/>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5C0A1C7B-DF2A-4BC9-A2C3-EE69F4644905}" type="datetime1">
              <a:rPr lang="he-IL" smtClean="0"/>
              <a:pPr/>
              <a:t>ט'/שבט/תש"פ</a:t>
            </a:fld>
            <a:endParaRPr lang="he-IL" dirty="0"/>
          </a:p>
        </p:txBody>
      </p:sp>
      <p:sp>
        <p:nvSpPr>
          <p:cNvPr id="7" name="מציין מיקום של מספר שקופית 6"/>
          <p:cNvSpPr>
            <a:spLocks noGrp="1"/>
          </p:cNvSpPr>
          <p:nvPr>
            <p:ph type="sldNum" sz="quarter" idx="12"/>
          </p:nvPr>
        </p:nvSpPr>
        <p:spPr>
          <a:xfrm>
            <a:off x="1217612" y="6448427"/>
            <a:ext cx="1143001"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algn="l"/>
            <a:fld id="{F36C87F6-986D-49E6-AF40-1B3A1EE8064D}" type="slidenum">
              <a:rPr lang="he-IL" smtClean="0"/>
              <a:pPr algn="l"/>
              <a:t>‹#›</a:t>
            </a:fld>
            <a:endParaRPr lang="he-IL"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bg>
      <p:bgPr>
        <a:solidFill>
          <a:schemeClr val="bg1"/>
        </a:solidFill>
        <a:effectLst/>
      </p:bgPr>
    </p:bg>
    <p:spTree>
      <p:nvGrpSpPr>
        <p:cNvPr id="1" name=""/>
        <p:cNvGrpSpPr/>
        <p:nvPr/>
      </p:nvGrpSpPr>
      <p:grpSpPr>
        <a:xfrm>
          <a:off x="0" y="0"/>
          <a:ext cx="0" cy="0"/>
          <a:chOff x="0" y="0"/>
          <a:chExt cx="0" cy="0"/>
        </a:xfrm>
      </p:grpSpPr>
      <p:sp>
        <p:nvSpPr>
          <p:cNvPr id="8" name="מלבן 7"/>
          <p:cNvSpPr/>
          <p:nvPr/>
        </p:nvSpPr>
        <p:spPr>
          <a:xfrm>
            <a:off x="7008813"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 name="כותרת 1"/>
          <p:cNvSpPr>
            <a:spLocks noGrp="1"/>
          </p:cNvSpPr>
          <p:nvPr>
            <p:ph type="title" hasCustomPrompt="1"/>
          </p:nvPr>
        </p:nvSpPr>
        <p:spPr>
          <a:xfrm>
            <a:off x="7618412" y="685800"/>
            <a:ext cx="3886200" cy="4038600"/>
          </a:xfrm>
        </p:spPr>
        <p:txBody>
          <a:bodyPr rtlCol="1" anchor="b">
            <a:noAutofit/>
          </a:bodyPr>
          <a:lstStyle>
            <a:lvl1pPr algn="r" rtl="1">
              <a:defRPr sz="4000" b="0">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hasCustomPrompt="1"/>
          </p:nvPr>
        </p:nvSpPr>
        <p:spPr>
          <a:xfrm>
            <a:off x="684212" y="685800"/>
            <a:ext cx="5638800" cy="5486400"/>
          </a:xfrm>
          <a:solidFill>
            <a:schemeClr val="bg1">
              <a:lumMod val="95000"/>
            </a:schemeClr>
          </a:solidFill>
          <a:ln w="3175">
            <a:solidFill>
              <a:schemeClr val="bg1">
                <a:lumMod val="75000"/>
              </a:schemeClr>
            </a:solidFill>
            <a:miter lim="800000"/>
          </a:ln>
        </p:spPr>
        <p:txBody>
          <a:bodyPr tIns="914400" rtlCol="1">
            <a:normAutofit/>
          </a:bodyPr>
          <a:lstStyle>
            <a:lvl1pPr marL="0" indent="0" algn="ctr" rtl="1">
              <a:buNone/>
              <a:defRPr sz="2400">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a:t>לחץ על הסמל כדי להוסיף תמונה</a:t>
            </a:r>
            <a:endParaRPr lang="he-IL" dirty="0"/>
          </a:p>
        </p:txBody>
      </p:sp>
      <p:sp>
        <p:nvSpPr>
          <p:cNvPr id="4" name="מציין מיקום טקסט 3"/>
          <p:cNvSpPr>
            <a:spLocks noGrp="1"/>
          </p:cNvSpPr>
          <p:nvPr>
            <p:ph type="body" sz="half" idx="2" hasCustomPrompt="1"/>
          </p:nvPr>
        </p:nvSpPr>
        <p:spPr>
          <a:xfrm>
            <a:off x="7618412" y="4876800"/>
            <a:ext cx="3886200" cy="1295400"/>
          </a:xfrm>
        </p:spPr>
        <p:txBody>
          <a:bodyPr rtlCol="1">
            <a:normAutofit/>
          </a:bodyPr>
          <a:lstStyle>
            <a:lvl1pPr marL="0" indent="0" algn="r" rtl="1">
              <a:spcBef>
                <a:spcPts val="0"/>
              </a:spcBef>
              <a:buNone/>
              <a:defRPr sz="1800">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endParaRPr lang="he-IL" dirty="0"/>
          </a:p>
        </p:txBody>
      </p:sp>
      <p:sp>
        <p:nvSpPr>
          <p:cNvPr id="6" name="מציין מיקום של כותרת תחתונה 5"/>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5" name="מציין מיקום של תאריך 4"/>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83491998-0F7B-4524-B7DC-6B973E04D93A}" type="datetime1">
              <a:rPr lang="he-IL" smtClean="0"/>
              <a:pPr/>
              <a:t>ט'/שבט/תש"פ</a:t>
            </a:fld>
            <a:endParaRPr lang="he-IL" dirty="0"/>
          </a:p>
        </p:txBody>
      </p:sp>
      <p:sp>
        <p:nvSpPr>
          <p:cNvPr id="7" name="מציין מיקום של מספר שקופית 6"/>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217611" y="274638"/>
            <a:ext cx="9753600" cy="1325562"/>
          </a:xfrm>
          <a:prstGeom prst="rect">
            <a:avLst/>
          </a:prstGeom>
        </p:spPr>
        <p:txBody>
          <a:bodyPr vert="horz" lIns="91440" tIns="45720" rIns="91440" bIns="45720" rtlCol="1" anchor="b">
            <a:normAutofit/>
          </a:body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217611" y="1828800"/>
            <a:ext cx="9753600" cy="4343400"/>
          </a:xfrm>
          <a:prstGeom prst="rect">
            <a:avLst/>
          </a:prstGeom>
        </p:spPr>
        <p:txBody>
          <a:bodyPr vert="horz" lIns="91440" tIns="45720" rIns="91440" bIns="45720" rtlCol="1">
            <a:normAutofit/>
          </a:body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3"/>
          </p:nvPr>
        </p:nvSpPr>
        <p:spPr>
          <a:xfrm>
            <a:off x="4341813" y="6448427"/>
            <a:ext cx="6638176" cy="180974"/>
          </a:xfrm>
          <a:prstGeom prst="rect">
            <a:avLst/>
          </a:prstGeom>
        </p:spPr>
        <p:txBody>
          <a:bodyPr vert="horz" lIns="91440" tIns="45720" rIns="91440" bIns="45720" rtlCol="1" anchor="ctr"/>
          <a:lstStyle>
            <a:lvl1pPr algn="r" rtl="1">
              <a:defRPr sz="1100" cap="all" baseline="0">
                <a:solidFill>
                  <a:schemeClr val="tx1"/>
                </a:solidFill>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2"/>
          </p:nvPr>
        </p:nvSpPr>
        <p:spPr>
          <a:xfrm>
            <a:off x="2640754" y="6448427"/>
            <a:ext cx="1396259" cy="180974"/>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cs typeface="Tahoma" panose="020B0604030504040204" pitchFamily="34" charset="0"/>
                <a:sym typeface="Tahoma" panose="020B0604030504040204" pitchFamily="34" charset="0"/>
              </a:defRPr>
            </a:lvl1pPr>
          </a:lstStyle>
          <a:p>
            <a:fld id="{320EA0E2-810D-4E89-B0A1-E1A939EC2943}" type="datetime1">
              <a:rPr lang="he-IL" smtClean="0"/>
              <a:pPr/>
              <a:t>ט'/שבט/תש"פ</a:t>
            </a:fld>
            <a:endParaRPr lang="he-IL" dirty="0"/>
          </a:p>
        </p:txBody>
      </p:sp>
      <p:sp>
        <p:nvSpPr>
          <p:cNvPr id="6" name="מציין מיקום של מספר שקופית 5"/>
          <p:cNvSpPr>
            <a:spLocks noGrp="1"/>
          </p:cNvSpPr>
          <p:nvPr>
            <p:ph type="sldNum" sz="quarter" idx="4"/>
          </p:nvPr>
        </p:nvSpPr>
        <p:spPr>
          <a:xfrm>
            <a:off x="1217612" y="6448427"/>
            <a:ext cx="1143001" cy="180974"/>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4000" kern="1200" cap="all" baseline="0">
          <a:solidFill>
            <a:schemeClr val="tx1">
              <a:lumMod val="50000"/>
            </a:schemeClr>
          </a:solidFill>
          <a:latin typeface="Tahoma" panose="020B0604030504040204" pitchFamily="34" charset="0"/>
          <a:ea typeface="+mj-ea"/>
          <a:cs typeface="Tahoma" panose="020B0604030504040204" pitchFamily="34" charset="0"/>
          <a:sym typeface="Tahoma" panose="020B0604030504040204" pitchFamily="34" charset="0"/>
        </a:defRPr>
      </a:lvl1pPr>
    </p:titleStyle>
    <p:bodyStyle>
      <a:lvl1pPr marL="274320" indent="-228600" algn="r" defTabSz="914400" rtl="1"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1pPr>
      <a:lvl2pPr marL="502920" indent="-228600" algn="r" defTabSz="914400" rtl="1"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2pPr>
      <a:lvl3pPr marL="731520" indent="-228600" algn="r" defTabSz="914400" rtl="1"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3pPr>
      <a:lvl4pPr marL="9601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4pPr>
      <a:lvl5pPr marL="11887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5pPr>
      <a:lvl6pPr marL="14173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r" defTabSz="914400" rtl="1"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youtube.com/watch?v=XYOw48_iKxw" TargetMode="External"/><Relationship Id="rId5" Type="http://schemas.openxmlformats.org/officeDocument/2006/relationships/hyperlink" Target="https://www.youtube.com/watch?v=-iUwWMskuGQ"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hyperlink" Target="http://www.trail.co.il/center/shefela/nofrim/pic/box/1.JPG" TargetMode="External"/><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hyperlink" Target="http://images.google.co.il/imgres?imgurl=http://www.zimmer.co.il/nehalim/%D7%A0%D7%97%D7%9C%D7%99%D7%9D%2520(69).jpg&amp;imgrefurl=http://www.zimmer.co.il/galil.asp%3Fsite_id%3D2293&amp;h=335&amp;w=500&amp;sz=210&amp;hl=iw&amp;start=4&amp;tbnid=gcyWjE4GYjs6fM:&amp;tbnh=87&amp;tbnw=130&amp;prev=/images%3Fq%3D%25D7%25A0%25D7%2597%25D7%259C%25D7%2599%25D7%259D%26gbv%3D2%26hl%3Diw%26sa%3DG" TargetMode="Externa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AA29A63A-D887-4F92-84DC-D9F8B8C8A185}"/>
              </a:ext>
            </a:extLst>
          </p:cNvPr>
          <p:cNvSpPr/>
          <p:nvPr/>
        </p:nvSpPr>
        <p:spPr>
          <a:xfrm>
            <a:off x="1989956" y="4821750"/>
            <a:ext cx="7678588" cy="584775"/>
          </a:xfrm>
          <a:prstGeom prst="rect">
            <a:avLst/>
          </a:prstGeom>
        </p:spPr>
        <p:txBody>
          <a:bodyPr wrap="square">
            <a:spAutoFit/>
          </a:bodyPr>
          <a:lstStyle/>
          <a:p>
            <a:r>
              <a:rPr lang="he-IL" sz="3200" b="1" dirty="0">
                <a:solidFill>
                  <a:srgbClr val="C0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כל העולם במקצוע</a:t>
            </a:r>
            <a:r>
              <a:rPr lang="he-IL" sz="32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he-IL" sz="3200" b="1" dirty="0">
                <a:solidFill>
                  <a:srgbClr val="C0000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אחד – גיאוגרפיה</a:t>
            </a:r>
            <a:r>
              <a:rPr lang="he-IL" sz="1200" b="1" dirty="0">
                <a:solidFill>
                  <a:srgbClr val="C00000"/>
                </a:solidFill>
                <a:cs typeface="Narkisim" pitchFamily="34" charset="-79"/>
              </a:rPr>
              <a:t>.</a:t>
            </a:r>
            <a:endParaRPr lang="en-US" b="1" dirty="0">
              <a:solidFill>
                <a:srgbClr val="C00000"/>
              </a:solidFill>
            </a:endParaRPr>
          </a:p>
        </p:txBody>
      </p:sp>
      <p:sp>
        <p:nvSpPr>
          <p:cNvPr id="5" name="מלבן 4">
            <a:extLst>
              <a:ext uri="{FF2B5EF4-FFF2-40B4-BE49-F238E27FC236}">
                <a16:creationId xmlns:a16="http://schemas.microsoft.com/office/drawing/2014/main" id="{C6765AF9-E388-45AE-820E-D8EA8EEEE90A}"/>
              </a:ext>
            </a:extLst>
          </p:cNvPr>
          <p:cNvSpPr/>
          <p:nvPr/>
        </p:nvSpPr>
        <p:spPr>
          <a:xfrm rot="9630148" flipV="1">
            <a:off x="-258999" y="2418931"/>
            <a:ext cx="5598528" cy="861774"/>
          </a:xfrm>
          <a:prstGeom prst="rect">
            <a:avLst/>
          </a:prstGeom>
        </p:spPr>
        <p:txBody>
          <a:bodyPr wrap="square">
            <a:spAutoFit/>
          </a:bodyPr>
          <a:lstStyle/>
          <a:p>
            <a:pPr>
              <a:lnSpc>
                <a:spcPts val="2010"/>
              </a:lnSpc>
              <a:spcAft>
                <a:spcPts val="900"/>
              </a:spcAft>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בְּגאוגרפיה לומדים איך העולם נראֶה היום כדי שנוכל לתכנן איך הוא יֵירָאֶה מחר</a:t>
            </a:r>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7" name="תמונה 6">
            <a:extLst>
              <a:ext uri="{FF2B5EF4-FFF2-40B4-BE49-F238E27FC236}">
                <a16:creationId xmlns:a16="http://schemas.microsoft.com/office/drawing/2014/main" id="{E0E2FA09-E9E7-4652-84E2-138E7BDA8F71}"/>
              </a:ext>
            </a:extLst>
          </p:cNvPr>
          <p:cNvPicPr>
            <a:picLocks noChangeAspect="1"/>
          </p:cNvPicPr>
          <p:nvPr/>
        </p:nvPicPr>
        <p:blipFill>
          <a:blip r:embed="rId3"/>
          <a:stretch>
            <a:fillRect/>
          </a:stretch>
        </p:blipFill>
        <p:spPr>
          <a:xfrm>
            <a:off x="9149160" y="5655025"/>
            <a:ext cx="3039665" cy="1057857"/>
          </a:xfrm>
          <a:prstGeom prst="rect">
            <a:avLst/>
          </a:prstGeom>
        </p:spPr>
      </p:pic>
      <p:pic>
        <p:nvPicPr>
          <p:cNvPr id="8" name="תמונה 7">
            <a:extLst>
              <a:ext uri="{FF2B5EF4-FFF2-40B4-BE49-F238E27FC236}">
                <a16:creationId xmlns:a16="http://schemas.microsoft.com/office/drawing/2014/main" id="{5EABE47D-EBD6-4396-BB2D-D400893BFA19}"/>
              </a:ext>
            </a:extLst>
          </p:cNvPr>
          <p:cNvPicPr>
            <a:picLocks noChangeAspect="1"/>
          </p:cNvPicPr>
          <p:nvPr/>
        </p:nvPicPr>
        <p:blipFill>
          <a:blip r:embed="rId4"/>
          <a:stretch>
            <a:fillRect/>
          </a:stretch>
        </p:blipFill>
        <p:spPr>
          <a:xfrm>
            <a:off x="261764" y="5406525"/>
            <a:ext cx="1306690" cy="1323660"/>
          </a:xfrm>
          <a:prstGeom prst="rect">
            <a:avLst/>
          </a:prstGeom>
        </p:spPr>
      </p:pic>
      <p:sp>
        <p:nvSpPr>
          <p:cNvPr id="11" name="TextBox 10">
            <a:extLst>
              <a:ext uri="{FF2B5EF4-FFF2-40B4-BE49-F238E27FC236}">
                <a16:creationId xmlns:a16="http://schemas.microsoft.com/office/drawing/2014/main" id="{C9477DB0-B552-4C45-9CFB-9E45547F9449}"/>
              </a:ext>
            </a:extLst>
          </p:cNvPr>
          <p:cNvSpPr txBox="1"/>
          <p:nvPr/>
        </p:nvSpPr>
        <p:spPr>
          <a:xfrm>
            <a:off x="4083206" y="6191692"/>
            <a:ext cx="3857146" cy="433965"/>
          </a:xfrm>
          <a:prstGeom prst="rect">
            <a:avLst/>
          </a:prstGeom>
          <a:noFill/>
        </p:spPr>
        <p:txBody>
          <a:bodyPr wrap="none" rtlCol="0">
            <a:spAutoFit/>
          </a:bodyPr>
          <a:lstStyle/>
          <a:p>
            <a:pPr>
              <a:lnSpc>
                <a:spcPct val="90000"/>
              </a:lnSpc>
            </a:pPr>
            <a:r>
              <a:rPr lang="he-IL" sz="2400" b="1" dirty="0">
                <a:solidFill>
                  <a:srgbClr val="002060"/>
                </a:solidFill>
                <a:latin typeface="David" panose="020E0502060401010101" pitchFamily="34" charset="-79"/>
                <a:cs typeface="David" panose="020E0502060401010101" pitchFamily="34" charset="-79"/>
              </a:rPr>
              <a:t>איסוף ארגון ועריכה – אילת כ"ץ </a:t>
            </a:r>
            <a:endParaRPr lang="en-US" sz="2400" b="1" dirty="0">
              <a:solidFill>
                <a:srgbClr val="002060"/>
              </a:solidFill>
              <a:latin typeface="David" panose="020E0502060401010101" pitchFamily="34" charset="-79"/>
              <a:cs typeface="David" panose="020E0502060401010101" pitchFamily="34" charset="-79"/>
            </a:endParaRPr>
          </a:p>
        </p:txBody>
      </p:sp>
      <p:sp>
        <p:nvSpPr>
          <p:cNvPr id="14" name="כותרת 1">
            <a:extLst>
              <a:ext uri="{FF2B5EF4-FFF2-40B4-BE49-F238E27FC236}">
                <a16:creationId xmlns:a16="http://schemas.microsoft.com/office/drawing/2014/main" id="{D509093E-6E3B-4C6D-BFF7-2CF995FDF92A}"/>
              </a:ext>
            </a:extLst>
          </p:cNvPr>
          <p:cNvSpPr txBox="1">
            <a:spLocks/>
          </p:cNvSpPr>
          <p:nvPr/>
        </p:nvSpPr>
        <p:spPr>
          <a:xfrm>
            <a:off x="2679344" y="283867"/>
            <a:ext cx="6830135" cy="1032991"/>
          </a:xfrm>
          <a:prstGeom prst="rect">
            <a:avLst/>
          </a:prstGeom>
        </p:spPr>
        <p:txBody>
          <a:bodyPr vert="horz" lIns="91440" tIns="45720" rIns="91440" bIns="45720" rtlCol="1" anchor="b">
            <a:normAutofit fontScale="82500" lnSpcReduction="10000"/>
          </a:bodyPr>
          <a:lstStyle>
            <a:lvl1pPr algn="r" defTabSz="914400" rtl="1" eaLnBrk="1" latinLnBrk="0" hangingPunct="1">
              <a:lnSpc>
                <a:spcPct val="90000"/>
              </a:lnSpc>
              <a:spcBef>
                <a:spcPct val="0"/>
              </a:spcBef>
              <a:buNone/>
              <a:defRPr sz="4400" kern="1200" cap="all" baseline="0">
                <a:solidFill>
                  <a:schemeClr val="tx1">
                    <a:lumMod val="50000"/>
                  </a:schemeClr>
                </a:solidFill>
                <a:latin typeface="Tahoma" panose="020B0604030504040204" pitchFamily="34" charset="0"/>
                <a:ea typeface="+mj-ea"/>
                <a:cs typeface="Tahoma" panose="020B0604030504040204" pitchFamily="34" charset="0"/>
                <a:sym typeface="Tahoma" panose="020B0604030504040204" pitchFamily="34" charset="0"/>
              </a:defRPr>
            </a:lvl1pPr>
          </a:lstStyle>
          <a:p>
            <a:pPr algn="ctr"/>
            <a:r>
              <a:rPr lang="he-IL" sz="5300" b="1" dirty="0">
                <a:solidFill>
                  <a:srgbClr val="C00000"/>
                </a:solidFill>
              </a:rPr>
              <a:t>מהי גיאוגרפיה</a:t>
            </a:r>
            <a:br>
              <a:rPr lang="he-IL" b="1" dirty="0">
                <a:solidFill>
                  <a:srgbClr val="C00000"/>
                </a:solidFill>
              </a:rPr>
            </a:br>
            <a:r>
              <a:rPr lang="he-IL" sz="3700" b="1" dirty="0">
                <a:solidFill>
                  <a:srgbClr val="C00000"/>
                </a:solidFill>
              </a:rPr>
              <a:t>יחידת לימוד ראשונה בגיאוגרפיה</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8807CC23-2CF0-4F64-B1C8-5BDCF903CEF6}"/>
              </a:ext>
            </a:extLst>
          </p:cNvPr>
          <p:cNvPicPr>
            <a:picLocks noChangeAspect="1"/>
          </p:cNvPicPr>
          <p:nvPr/>
        </p:nvPicPr>
        <p:blipFill>
          <a:blip r:embed="rId2"/>
          <a:stretch>
            <a:fillRect/>
          </a:stretch>
        </p:blipFill>
        <p:spPr>
          <a:xfrm>
            <a:off x="1053852" y="548680"/>
            <a:ext cx="10297144" cy="5976664"/>
          </a:xfrm>
          <a:prstGeom prst="rect">
            <a:avLst/>
          </a:prstGeom>
        </p:spPr>
      </p:pic>
    </p:spTree>
    <p:extLst>
      <p:ext uri="{BB962C8B-B14F-4D97-AF65-F5344CB8AC3E}">
        <p14:creationId xmlns:p14="http://schemas.microsoft.com/office/powerpoint/2010/main" val="417255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F80775A-2264-42FA-B0E0-ED60756510F9}"/>
              </a:ext>
            </a:extLst>
          </p:cNvPr>
          <p:cNvPicPr>
            <a:picLocks noChangeAspect="1"/>
          </p:cNvPicPr>
          <p:nvPr/>
        </p:nvPicPr>
        <p:blipFill>
          <a:blip r:embed="rId2"/>
          <a:stretch>
            <a:fillRect/>
          </a:stretch>
        </p:blipFill>
        <p:spPr>
          <a:xfrm>
            <a:off x="549796" y="692695"/>
            <a:ext cx="5308403" cy="5533177"/>
          </a:xfrm>
          <a:prstGeom prst="rect">
            <a:avLst/>
          </a:prstGeom>
        </p:spPr>
      </p:pic>
      <p:sp>
        <p:nvSpPr>
          <p:cNvPr id="4" name="TextBox 3">
            <a:extLst>
              <a:ext uri="{FF2B5EF4-FFF2-40B4-BE49-F238E27FC236}">
                <a16:creationId xmlns:a16="http://schemas.microsoft.com/office/drawing/2014/main" id="{52213C5F-77BA-475A-8459-298A8BDB2455}"/>
              </a:ext>
            </a:extLst>
          </p:cNvPr>
          <p:cNvSpPr txBox="1"/>
          <p:nvPr/>
        </p:nvSpPr>
        <p:spPr>
          <a:xfrm>
            <a:off x="1269876" y="6369041"/>
            <a:ext cx="4152098" cy="424732"/>
          </a:xfrm>
          <a:prstGeom prst="rect">
            <a:avLst/>
          </a:prstGeom>
          <a:noFill/>
        </p:spPr>
        <p:txBody>
          <a:bodyPr wrap="none" rtlCol="0">
            <a:spAutoFit/>
          </a:bodyPr>
          <a:lstStyle/>
          <a:p>
            <a:pPr>
              <a:lnSpc>
                <a:spcPct val="90000"/>
              </a:lnSpc>
            </a:pPr>
            <a:r>
              <a:rPr lang="he-IL" sz="2400" dirty="0"/>
              <a:t>הגיאוגרף ציור של </a:t>
            </a:r>
            <a:r>
              <a:rPr lang="he-IL" sz="2400" dirty="0" err="1"/>
              <a:t>יאן</a:t>
            </a:r>
            <a:r>
              <a:rPr lang="he-IL" sz="2400" dirty="0"/>
              <a:t> </a:t>
            </a:r>
            <a:r>
              <a:rPr lang="he-IL" sz="2400" dirty="0" err="1"/>
              <a:t>ורניר</a:t>
            </a:r>
            <a:r>
              <a:rPr lang="he-IL" sz="2400" dirty="0"/>
              <a:t> 1669</a:t>
            </a:r>
            <a:endParaRPr lang="en-US" sz="2400" dirty="0"/>
          </a:p>
        </p:txBody>
      </p:sp>
      <p:pic>
        <p:nvPicPr>
          <p:cNvPr id="6" name="תמונה 5">
            <a:extLst>
              <a:ext uri="{FF2B5EF4-FFF2-40B4-BE49-F238E27FC236}">
                <a16:creationId xmlns:a16="http://schemas.microsoft.com/office/drawing/2014/main" id="{B9249D46-C729-4DFB-8BAC-6B3D5BF49AA9}"/>
              </a:ext>
            </a:extLst>
          </p:cNvPr>
          <p:cNvPicPr>
            <a:picLocks noChangeAspect="1"/>
          </p:cNvPicPr>
          <p:nvPr/>
        </p:nvPicPr>
        <p:blipFill>
          <a:blip r:embed="rId3"/>
          <a:stretch>
            <a:fillRect/>
          </a:stretch>
        </p:blipFill>
        <p:spPr>
          <a:xfrm>
            <a:off x="6094412" y="1412776"/>
            <a:ext cx="5904656" cy="4357487"/>
          </a:xfrm>
          <a:prstGeom prst="rect">
            <a:avLst/>
          </a:prstGeom>
        </p:spPr>
      </p:pic>
      <p:sp>
        <p:nvSpPr>
          <p:cNvPr id="7" name="TextBox 6">
            <a:extLst>
              <a:ext uri="{FF2B5EF4-FFF2-40B4-BE49-F238E27FC236}">
                <a16:creationId xmlns:a16="http://schemas.microsoft.com/office/drawing/2014/main" id="{670A117C-9184-4777-9091-6E790DE566A9}"/>
              </a:ext>
            </a:extLst>
          </p:cNvPr>
          <p:cNvSpPr txBox="1"/>
          <p:nvPr/>
        </p:nvSpPr>
        <p:spPr>
          <a:xfrm>
            <a:off x="8830716" y="5990476"/>
            <a:ext cx="2592289" cy="757130"/>
          </a:xfrm>
          <a:prstGeom prst="rect">
            <a:avLst/>
          </a:prstGeom>
          <a:noFill/>
        </p:spPr>
        <p:txBody>
          <a:bodyPr wrap="square" rtlCol="0">
            <a:spAutoFit/>
          </a:bodyPr>
          <a:lstStyle/>
          <a:p>
            <a:pPr>
              <a:lnSpc>
                <a:spcPct val="90000"/>
              </a:lnSpc>
            </a:pPr>
            <a:r>
              <a:rPr lang="he-IL" sz="2400" dirty="0"/>
              <a:t>הגיאוגרף – 1871</a:t>
            </a:r>
          </a:p>
          <a:p>
            <a:pPr>
              <a:lnSpc>
                <a:spcPct val="90000"/>
              </a:lnSpc>
            </a:pPr>
            <a:r>
              <a:rPr lang="he-IL" sz="2400" dirty="0"/>
              <a:t>הנרי דה </a:t>
            </a:r>
            <a:r>
              <a:rPr lang="he-IL" sz="2400" dirty="0" err="1"/>
              <a:t>בראקלייר</a:t>
            </a:r>
            <a:r>
              <a:rPr lang="he-IL" sz="2400" dirty="0"/>
              <a:t> </a:t>
            </a:r>
            <a:endParaRPr lang="en-US" sz="2400" dirty="0"/>
          </a:p>
        </p:txBody>
      </p:sp>
      <p:sp>
        <p:nvSpPr>
          <p:cNvPr id="2" name="TextBox 1">
            <a:extLst>
              <a:ext uri="{FF2B5EF4-FFF2-40B4-BE49-F238E27FC236}">
                <a16:creationId xmlns:a16="http://schemas.microsoft.com/office/drawing/2014/main" id="{D06F1523-6B49-4852-893B-17A3B3201059}"/>
              </a:ext>
            </a:extLst>
          </p:cNvPr>
          <p:cNvSpPr txBox="1"/>
          <p:nvPr/>
        </p:nvSpPr>
        <p:spPr>
          <a:xfrm>
            <a:off x="7595862" y="480329"/>
            <a:ext cx="2901756" cy="424732"/>
          </a:xfrm>
          <a:prstGeom prst="rect">
            <a:avLst/>
          </a:prstGeom>
          <a:solidFill>
            <a:schemeClr val="accent3">
              <a:lumMod val="40000"/>
              <a:lumOff val="60000"/>
            </a:schemeClr>
          </a:solidFill>
        </p:spPr>
        <p:txBody>
          <a:bodyPr wrap="none" rtlCol="0">
            <a:spAutoFit/>
          </a:bodyPr>
          <a:lstStyle/>
          <a:p>
            <a:pPr>
              <a:lnSpc>
                <a:spcPct val="90000"/>
              </a:lnSpc>
            </a:pPr>
            <a:r>
              <a:rPr lang="he-IL" sz="2400" b="1" dirty="0">
                <a:latin typeface="Tahoma" panose="020B0604030504040204" pitchFamily="34" charset="0"/>
                <a:ea typeface="Tahoma" panose="020B0604030504040204" pitchFamily="34" charset="0"/>
                <a:cs typeface="Tahoma" panose="020B0604030504040204" pitchFamily="34" charset="0"/>
              </a:rPr>
              <a:t>הגיאוגרף באמנות</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601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E6FA828A-6430-4914-B8BE-0B2A479D964A}"/>
              </a:ext>
            </a:extLst>
          </p:cNvPr>
          <p:cNvPicPr>
            <a:picLocks noChangeAspect="1"/>
          </p:cNvPicPr>
          <p:nvPr/>
        </p:nvPicPr>
        <p:blipFill>
          <a:blip r:embed="rId3"/>
          <a:stretch>
            <a:fillRect/>
          </a:stretch>
        </p:blipFill>
        <p:spPr>
          <a:xfrm>
            <a:off x="6942404" y="186274"/>
            <a:ext cx="3902850" cy="3386741"/>
          </a:xfrm>
          <a:prstGeom prst="rect">
            <a:avLst/>
          </a:prstGeom>
        </p:spPr>
      </p:pic>
      <p:pic>
        <p:nvPicPr>
          <p:cNvPr id="3" name="il_fi" descr="http://globeblog.co.il/wp-content/uploads/2009/01/istock_000002657844xsmall.jpg">
            <a:extLst>
              <a:ext uri="{FF2B5EF4-FFF2-40B4-BE49-F238E27FC236}">
                <a16:creationId xmlns:a16="http://schemas.microsoft.com/office/drawing/2014/main" id="{C856B8B4-C653-457C-85F9-8EF52AE7446F}"/>
              </a:ext>
            </a:extLst>
          </p:cNvPr>
          <p:cNvPicPr/>
          <p:nvPr/>
        </p:nvPicPr>
        <p:blipFill>
          <a:blip r:embed="rId4"/>
          <a:srcRect/>
          <a:stretch>
            <a:fillRect/>
          </a:stretch>
        </p:blipFill>
        <p:spPr bwMode="auto">
          <a:xfrm>
            <a:off x="279555" y="3284984"/>
            <a:ext cx="3652967" cy="3098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מלבן 4">
            <a:extLst>
              <a:ext uri="{FF2B5EF4-FFF2-40B4-BE49-F238E27FC236}">
                <a16:creationId xmlns:a16="http://schemas.microsoft.com/office/drawing/2014/main" id="{053C0FCB-DC8F-41A0-B360-BE82530F0DFB}"/>
              </a:ext>
            </a:extLst>
          </p:cNvPr>
          <p:cNvSpPr/>
          <p:nvPr/>
        </p:nvSpPr>
        <p:spPr>
          <a:xfrm>
            <a:off x="5878388" y="4005064"/>
            <a:ext cx="6030882" cy="646331"/>
          </a:xfrm>
          <a:prstGeom prst="rect">
            <a:avLst/>
          </a:prstGeom>
        </p:spPr>
        <p:txBody>
          <a:bodyPr wrap="none">
            <a:spAutoFit/>
          </a:bodyPr>
          <a:lstStyle/>
          <a:p>
            <a:r>
              <a:rPr lang="en-US" dirty="0">
                <a:hlinkClick r:id="rId5"/>
              </a:rPr>
              <a:t>https://www.youtube.com/watch?v=-iUwWMskuGQ</a:t>
            </a:r>
            <a:endParaRPr lang="he-IL" dirty="0"/>
          </a:p>
          <a:p>
            <a:r>
              <a:rPr lang="he-IL" dirty="0"/>
              <a:t>ישראל מלמעלה 2 דקות </a:t>
            </a:r>
            <a:endParaRPr lang="en-US" dirty="0"/>
          </a:p>
        </p:txBody>
      </p:sp>
      <p:sp>
        <p:nvSpPr>
          <p:cNvPr id="7" name="מלבן 6">
            <a:extLst>
              <a:ext uri="{FF2B5EF4-FFF2-40B4-BE49-F238E27FC236}">
                <a16:creationId xmlns:a16="http://schemas.microsoft.com/office/drawing/2014/main" id="{3E18ACEB-CFD0-4EB5-8989-0E8F42DA31AC}"/>
              </a:ext>
            </a:extLst>
          </p:cNvPr>
          <p:cNvSpPr/>
          <p:nvPr/>
        </p:nvSpPr>
        <p:spPr>
          <a:xfrm>
            <a:off x="6055044" y="5083444"/>
            <a:ext cx="5910657" cy="646331"/>
          </a:xfrm>
          <a:prstGeom prst="rect">
            <a:avLst/>
          </a:prstGeom>
        </p:spPr>
        <p:txBody>
          <a:bodyPr wrap="none">
            <a:spAutoFit/>
          </a:bodyPr>
          <a:lstStyle/>
          <a:p>
            <a:r>
              <a:rPr lang="en-US" dirty="0">
                <a:hlinkClick r:id="rId6"/>
              </a:rPr>
              <a:t>https://www.youtube.com/watch?v=XYOw48_iKxw</a:t>
            </a:r>
            <a:endParaRPr lang="he-IL" dirty="0"/>
          </a:p>
          <a:p>
            <a:r>
              <a:rPr lang="he-IL" dirty="0"/>
              <a:t>צילומים של ישראל 5 דקות </a:t>
            </a:r>
            <a:endParaRPr lang="en-US" dirty="0"/>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16117D17-DDE0-415E-A15D-64F96922711A}"/>
              </a:ext>
            </a:extLst>
          </p:cNvPr>
          <p:cNvPicPr>
            <a:picLocks noChangeAspect="1"/>
          </p:cNvPicPr>
          <p:nvPr/>
        </p:nvPicPr>
        <p:blipFill>
          <a:blip r:embed="rId2"/>
          <a:stretch>
            <a:fillRect/>
          </a:stretch>
        </p:blipFill>
        <p:spPr>
          <a:xfrm>
            <a:off x="2854052" y="1124744"/>
            <a:ext cx="6854358" cy="5243296"/>
          </a:xfrm>
          <a:prstGeom prst="rect">
            <a:avLst/>
          </a:prstGeom>
        </p:spPr>
      </p:pic>
      <p:sp>
        <p:nvSpPr>
          <p:cNvPr id="5" name="TextBox 4">
            <a:extLst>
              <a:ext uri="{FF2B5EF4-FFF2-40B4-BE49-F238E27FC236}">
                <a16:creationId xmlns:a16="http://schemas.microsoft.com/office/drawing/2014/main" id="{C24F61F8-42C7-4195-A301-E599C40FD57D}"/>
              </a:ext>
            </a:extLst>
          </p:cNvPr>
          <p:cNvSpPr txBox="1"/>
          <p:nvPr/>
        </p:nvSpPr>
        <p:spPr>
          <a:xfrm>
            <a:off x="4294212" y="264306"/>
            <a:ext cx="4195380" cy="424732"/>
          </a:xfrm>
          <a:prstGeom prst="rect">
            <a:avLst/>
          </a:prstGeom>
          <a:solidFill>
            <a:schemeClr val="accent3">
              <a:lumMod val="40000"/>
              <a:lumOff val="60000"/>
            </a:schemeClr>
          </a:solidFill>
        </p:spPr>
        <p:txBody>
          <a:bodyPr wrap="none" rtlCol="0">
            <a:spAutoFit/>
          </a:bodyPr>
          <a:lstStyle/>
          <a:p>
            <a:pPr>
              <a:lnSpc>
                <a:spcPct val="90000"/>
              </a:lnSpc>
            </a:pPr>
            <a:r>
              <a:rPr lang="he-IL" sz="2400" b="1" dirty="0">
                <a:latin typeface="Tahoma" panose="020B0604030504040204" pitchFamily="34" charset="0"/>
                <a:ea typeface="Tahoma" panose="020B0604030504040204" pitchFamily="34" charset="0"/>
                <a:cs typeface="Tahoma" panose="020B0604030504040204" pitchFamily="34" charset="0"/>
              </a:rPr>
              <a:t>על הגיאוגרף והגיאוגרפיה </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25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11A8CF8-2DBE-4387-93A0-57FC40828325}"/>
              </a:ext>
            </a:extLst>
          </p:cNvPr>
          <p:cNvSpPr/>
          <p:nvPr/>
        </p:nvSpPr>
        <p:spPr>
          <a:xfrm>
            <a:off x="2277988" y="397401"/>
            <a:ext cx="9527133" cy="6063198"/>
          </a:xfrm>
          <a:prstGeom prst="rect">
            <a:avLst/>
          </a:prstGeom>
        </p:spPr>
        <p:txBody>
          <a:bodyPr wrap="square">
            <a:spAutoFit/>
          </a:bodyPr>
          <a:lstStyle/>
          <a:p>
            <a:r>
              <a:rPr lang="he-IL" sz="2400" b="1" dirty="0">
                <a:solidFill>
                  <a:srgbClr val="C00000"/>
                </a:solidFill>
                <a:latin typeface="David" panose="020E0502060401010101" pitchFamily="34" charset="-79"/>
                <a:cs typeface="David" panose="020E0502060401010101" pitchFamily="34" charset="-79"/>
              </a:rPr>
              <a:t>הנסיך הקטן הגיאוגרף  בספר "הנסיך הקטן" מגיע הנסיך לכוכב של הגיאוגרף. </a:t>
            </a:r>
          </a:p>
          <a:p>
            <a:r>
              <a:rPr lang="he-IL" sz="2400" b="1" dirty="0">
                <a:solidFill>
                  <a:srgbClr val="C00000"/>
                </a:solidFill>
                <a:latin typeface="David" panose="020E0502060401010101" pitchFamily="34" charset="-79"/>
                <a:cs typeface="David" panose="020E0502060401010101" pitchFamily="34" charset="-79"/>
              </a:rPr>
              <a:t>(מתוך הספר "הנסיך הקטן", אנטואן דה סנט </a:t>
            </a:r>
            <a:r>
              <a:rPr lang="he-IL" sz="2400" b="1" dirty="0" err="1">
                <a:solidFill>
                  <a:srgbClr val="C00000"/>
                </a:solidFill>
                <a:latin typeface="David" panose="020E0502060401010101" pitchFamily="34" charset="-79"/>
                <a:cs typeface="David" panose="020E0502060401010101" pitchFamily="34" charset="-79"/>
              </a:rPr>
              <a:t>אכזופרי</a:t>
            </a:r>
            <a:r>
              <a:rPr lang="he-IL" sz="2400" b="1" dirty="0">
                <a:solidFill>
                  <a:srgbClr val="C00000"/>
                </a:solidFill>
                <a:latin typeface="David" panose="020E0502060401010101" pitchFamily="34" charset="-79"/>
                <a:cs typeface="David" panose="020E0502060401010101" pitchFamily="34" charset="-79"/>
              </a:rPr>
              <a:t>)</a:t>
            </a:r>
          </a:p>
          <a:p>
            <a:r>
              <a:rPr lang="he-IL" sz="2000" b="1" dirty="0">
                <a:latin typeface="David" panose="020E0502060401010101" pitchFamily="34" charset="-79"/>
                <a:cs typeface="David" panose="020E0502060401010101" pitchFamily="34" charset="-79"/>
              </a:rPr>
              <a:t>"מהו אותו ספר עבה", שאל הנסיך הקטן, "ומה מעשיך כאן"?</a:t>
            </a:r>
          </a:p>
          <a:p>
            <a:r>
              <a:rPr lang="he-IL" sz="2000" b="1" dirty="0">
                <a:latin typeface="David" panose="020E0502060401010101" pitchFamily="34" charset="-79"/>
                <a:cs typeface="David" panose="020E0502060401010101" pitchFamily="34" charset="-79"/>
              </a:rPr>
              <a:t>"אני גיאוגרף", אמר הזקן.  "מה זה גיאוגרף"?</a:t>
            </a:r>
          </a:p>
          <a:p>
            <a:r>
              <a:rPr lang="he-IL" sz="2000" b="1" dirty="0">
                <a:latin typeface="David" panose="020E0502060401010101" pitchFamily="34" charset="-79"/>
                <a:cs typeface="David" panose="020E0502060401010101" pitchFamily="34" charset="-79"/>
              </a:rPr>
              <a:t>"גיאוגרף הוא מלומד היודע היכן נמצאים כל הנהרות, הימים, הערים, ההרים והמדבריות"</a:t>
            </a:r>
          </a:p>
          <a:p>
            <a:r>
              <a:rPr lang="he-IL" sz="2000" b="1" dirty="0">
                <a:latin typeface="David" panose="020E0502060401010101" pitchFamily="34" charset="-79"/>
                <a:cs typeface="David" panose="020E0502060401010101" pitchFamily="34" charset="-79"/>
              </a:rPr>
              <a:t>"זה מעניין מאד! הנה סוף סוף מקצוע הגון!"</a:t>
            </a:r>
          </a:p>
          <a:p>
            <a:r>
              <a:rPr lang="he-IL" sz="2000" b="1" dirty="0">
                <a:latin typeface="David" panose="020E0502060401010101" pitchFamily="34" charset="-79"/>
                <a:cs typeface="David" panose="020E0502060401010101" pitchFamily="34" charset="-79"/>
              </a:rPr>
              <a:t>"אכן יפה כוכבך", אמר הנסיך הקטן, "היש בו אוקיינוסים?"  "אינני יודע", אמר הגיאוגרף.</a:t>
            </a:r>
          </a:p>
          <a:p>
            <a:r>
              <a:rPr lang="he-IL" sz="2000" b="1" dirty="0">
                <a:latin typeface="David" panose="020E0502060401010101" pitchFamily="34" charset="-79"/>
                <a:cs typeface="David" panose="020E0502060401010101" pitchFamily="34" charset="-79"/>
              </a:rPr>
              <a:t>"האם יש בו הרים?", שאל הנסיך הקטן.  "אינני יודע", השיב הגיאוגרף.</a:t>
            </a:r>
          </a:p>
          <a:p>
            <a:r>
              <a:rPr lang="he-IL" sz="2000" b="1" dirty="0">
                <a:latin typeface="David" panose="020E0502060401010101" pitchFamily="34" charset="-79"/>
                <a:cs typeface="David" panose="020E0502060401010101" pitchFamily="34" charset="-79"/>
              </a:rPr>
              <a:t>"ונהרות? ומדבריות?" ,הוסיף הנסיך הקטן לשאול מתוך רגשות אכזבה.</a:t>
            </a:r>
          </a:p>
          <a:p>
            <a:r>
              <a:rPr lang="he-IL" sz="2000" b="1" dirty="0">
                <a:latin typeface="David" panose="020E0502060401010101" pitchFamily="34" charset="-79"/>
                <a:cs typeface="David" panose="020E0502060401010101" pitchFamily="34" charset="-79"/>
              </a:rPr>
              <a:t>"גם זאת לא אדע", ענה הגיאוגרף.</a:t>
            </a:r>
          </a:p>
          <a:p>
            <a:r>
              <a:rPr lang="he-IL" sz="2000" b="1" dirty="0">
                <a:latin typeface="David" panose="020E0502060401010101" pitchFamily="34" charset="-79"/>
                <a:cs typeface="David" panose="020E0502060401010101" pitchFamily="34" charset="-79"/>
              </a:rPr>
              <a:t>"הן אתה גיאוגרף?", תמה הנסיך הקטן</a:t>
            </a:r>
          </a:p>
          <a:p>
            <a:r>
              <a:rPr lang="he-IL" sz="2000" b="1" dirty="0">
                <a:latin typeface="David" panose="020E0502060401010101" pitchFamily="34" charset="-79"/>
                <a:cs typeface="David" panose="020E0502060401010101" pitchFamily="34" charset="-79"/>
              </a:rPr>
              <a:t>"אמנם כן", השיב הגיאוגרף, "אולם אינני תייר חוקר ארצות. אין על כוכבי אף תייר אחד. לא גיאוגרף הוא היוצא לשוט בארץ ולערוך את חשבון הערים והנהרות, ההרים והימים, האוקיינוסים והמדבריות. כי הגיאוגרף הוא אדם חשוב מכדי לשוטט בעולם. הוא אינו עוזב את שולחן הכתיבה שלו. אך הוא מקבל את פני החוקרים, מציג להם שאלות ורושם את דברי זיכרונותיהם. ואם זיכרונותיו של אחד התיירים נראים מעניינים בעיני הגיאוגרף, הוא נותן הוראה לחקור ולדרוש אם אותו תייר אדם הגון הוא ובן סמך..."</a:t>
            </a:r>
          </a:p>
          <a:p>
            <a:r>
              <a:rPr lang="he-IL" sz="2000" b="1" dirty="0">
                <a:latin typeface="David" panose="020E0502060401010101" pitchFamily="34" charset="-79"/>
                <a:cs typeface="David" panose="020E0502060401010101" pitchFamily="34" charset="-79"/>
              </a:rPr>
              <a:t>"ספרי הגיאוגרפיה הם ספרים רציניים ואינם מתיישנים לעולם. אך לעיתים רחוקות מאד יקרה כי הר ישנה מקומו ואוקיינוס יתרוקן ממימיו". אין אנו כותבים אלא על דברים הקיימים לעד".</a:t>
            </a:r>
          </a:p>
        </p:txBody>
      </p:sp>
      <p:pic>
        <p:nvPicPr>
          <p:cNvPr id="3" name="תמונה 2" descr="×ª××× × ×§×©××¨×">
            <a:extLst>
              <a:ext uri="{FF2B5EF4-FFF2-40B4-BE49-F238E27FC236}">
                <a16:creationId xmlns:a16="http://schemas.microsoft.com/office/drawing/2014/main" id="{2ED18E88-7420-4630-BC52-D4D24A3A1F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704" y="1196752"/>
            <a:ext cx="2398340" cy="2088232"/>
          </a:xfrm>
          <a:prstGeom prst="rect">
            <a:avLst/>
          </a:prstGeom>
          <a:noFill/>
          <a:ln>
            <a:noFill/>
          </a:ln>
        </p:spPr>
      </p:pic>
    </p:spTree>
    <p:extLst>
      <p:ext uri="{BB962C8B-B14F-4D97-AF65-F5344CB8AC3E}">
        <p14:creationId xmlns:p14="http://schemas.microsoft.com/office/powerpoint/2010/main" val="177383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 result for geography">
            <a:extLst>
              <a:ext uri="{FF2B5EF4-FFF2-40B4-BE49-F238E27FC236}">
                <a16:creationId xmlns:a16="http://schemas.microsoft.com/office/drawing/2014/main" id="{D354193C-30B5-4AC1-B6AA-B2FF0EF8F7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0"/>
            <a:ext cx="12188805" cy="6856204"/>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a:extLst>
              <a:ext uri="{FF2B5EF4-FFF2-40B4-BE49-F238E27FC236}">
                <a16:creationId xmlns:a16="http://schemas.microsoft.com/office/drawing/2014/main" id="{51D24351-E520-4ED7-A03D-C8E6755CE710}"/>
              </a:ext>
            </a:extLst>
          </p:cNvPr>
          <p:cNvSpPr/>
          <p:nvPr/>
        </p:nvSpPr>
        <p:spPr>
          <a:xfrm>
            <a:off x="189756" y="908720"/>
            <a:ext cx="10701337" cy="2062103"/>
          </a:xfrm>
          <a:prstGeom prst="rect">
            <a:avLst/>
          </a:prstGeom>
        </p:spPr>
        <p:txBody>
          <a:bodyPr wrap="square">
            <a:spAutoFit/>
          </a:bodyPr>
          <a:lstStyle/>
          <a:p>
            <a:r>
              <a:rPr lang="he-IL" sz="3200" b="1" dirty="0">
                <a:solidFill>
                  <a:schemeClr val="accent3">
                    <a:lumMod val="75000"/>
                  </a:schemeClr>
                </a:solidFill>
                <a:highlight>
                  <a:srgbClr val="FFFF00"/>
                </a:highlight>
                <a:latin typeface="Tahoma" panose="020B0604030504040204" pitchFamily="34" charset="0"/>
                <a:ea typeface="Tahoma" panose="020B0604030504040204" pitchFamily="34" charset="0"/>
                <a:cs typeface="Tahoma" panose="020B0604030504040204" pitchFamily="34" charset="0"/>
              </a:rPr>
              <a:t>הגדרת הגיאוגרפיה כיום היא: </a:t>
            </a:r>
          </a:p>
          <a:p>
            <a:r>
              <a:rPr lang="he-IL" sz="3200"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יחסי הגומלין בין האדם והטבע. </a:t>
            </a:r>
          </a:p>
          <a:p>
            <a:r>
              <a:rPr lang="he-IL" sz="3200"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כלומר, הקשר בין האדם והתופעות האנושיות, </a:t>
            </a:r>
          </a:p>
          <a:p>
            <a:r>
              <a:rPr lang="he-IL" sz="3200"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לבין התופעות הפיסיות הסובבות אותו. </a:t>
            </a:r>
          </a:p>
        </p:txBody>
      </p:sp>
    </p:spTree>
    <p:extLst>
      <p:ext uri="{BB962C8B-B14F-4D97-AF65-F5344CB8AC3E}">
        <p14:creationId xmlns:p14="http://schemas.microsoft.com/office/powerpoint/2010/main" val="86140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F8B9B488-FFBB-402D-997F-66413365FE72}"/>
              </a:ext>
            </a:extLst>
          </p:cNvPr>
          <p:cNvPicPr>
            <a:picLocks noChangeAspect="1"/>
          </p:cNvPicPr>
          <p:nvPr/>
        </p:nvPicPr>
        <p:blipFill>
          <a:blip r:embed="rId2"/>
          <a:stretch>
            <a:fillRect/>
          </a:stretch>
        </p:blipFill>
        <p:spPr>
          <a:xfrm>
            <a:off x="261764" y="332656"/>
            <a:ext cx="11593288" cy="6192688"/>
          </a:xfrm>
          <a:prstGeom prst="rect">
            <a:avLst/>
          </a:prstGeom>
        </p:spPr>
      </p:pic>
    </p:spTree>
    <p:extLst>
      <p:ext uri="{BB962C8B-B14F-4D97-AF65-F5344CB8AC3E}">
        <p14:creationId xmlns:p14="http://schemas.microsoft.com/office/powerpoint/2010/main" val="416989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7DCB6FC6-E282-49C4-B07A-4FF2EB34A7D6}"/>
              </a:ext>
            </a:extLst>
          </p:cNvPr>
          <p:cNvPicPr>
            <a:picLocks noChangeAspect="1"/>
          </p:cNvPicPr>
          <p:nvPr/>
        </p:nvPicPr>
        <p:blipFill>
          <a:blip r:embed="rId2"/>
          <a:stretch>
            <a:fillRect/>
          </a:stretch>
        </p:blipFill>
        <p:spPr>
          <a:xfrm>
            <a:off x="4078188" y="763736"/>
            <a:ext cx="7259513" cy="5330527"/>
          </a:xfrm>
          <a:prstGeom prst="rect">
            <a:avLst/>
          </a:prstGeom>
        </p:spPr>
      </p:pic>
      <p:pic>
        <p:nvPicPr>
          <p:cNvPr id="3" name="תמונה 2">
            <a:extLst>
              <a:ext uri="{FF2B5EF4-FFF2-40B4-BE49-F238E27FC236}">
                <a16:creationId xmlns:a16="http://schemas.microsoft.com/office/drawing/2014/main" id="{8FC843A1-0395-4194-93CE-8A0B20B4E351}"/>
              </a:ext>
            </a:extLst>
          </p:cNvPr>
          <p:cNvPicPr>
            <a:picLocks noChangeAspect="1"/>
          </p:cNvPicPr>
          <p:nvPr/>
        </p:nvPicPr>
        <p:blipFill>
          <a:blip r:embed="rId3"/>
          <a:stretch>
            <a:fillRect/>
          </a:stretch>
        </p:blipFill>
        <p:spPr>
          <a:xfrm>
            <a:off x="621804" y="1916832"/>
            <a:ext cx="2867024" cy="28717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6236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C47FB0EB-A0EB-4F0C-85BB-551720140489}"/>
              </a:ext>
            </a:extLst>
          </p:cNvPr>
          <p:cNvPicPr>
            <a:picLocks noChangeAspect="1"/>
          </p:cNvPicPr>
          <p:nvPr/>
        </p:nvPicPr>
        <p:blipFill>
          <a:blip r:embed="rId2"/>
          <a:stretch>
            <a:fillRect/>
          </a:stretch>
        </p:blipFill>
        <p:spPr>
          <a:xfrm>
            <a:off x="837828" y="404664"/>
            <a:ext cx="10945215" cy="6264696"/>
          </a:xfrm>
          <a:prstGeom prst="rect">
            <a:avLst/>
          </a:prstGeom>
        </p:spPr>
      </p:pic>
    </p:spTree>
    <p:extLst>
      <p:ext uri="{BB962C8B-B14F-4D97-AF65-F5344CB8AC3E}">
        <p14:creationId xmlns:p14="http://schemas.microsoft.com/office/powerpoint/2010/main" val="105340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07DF31D9-7526-41DA-B040-8A39AC76DEE4}"/>
              </a:ext>
            </a:extLst>
          </p:cNvPr>
          <p:cNvSpPr>
            <a:spLocks noGrp="1" noChangeArrowheads="1"/>
          </p:cNvSpPr>
          <p:nvPr>
            <p:ph type="title"/>
          </p:nvPr>
        </p:nvSpPr>
        <p:spPr>
          <a:xfrm>
            <a:off x="1217611" y="274638"/>
            <a:ext cx="9753600" cy="706090"/>
          </a:xfrm>
        </p:spPr>
        <p:txBody>
          <a:bodyPr>
            <a:normAutofit/>
          </a:bodyPr>
          <a:lstStyle/>
          <a:p>
            <a:pPr eaLnBrk="1" hangingPunct="1"/>
            <a:r>
              <a:rPr lang="he-IL" altLang="en-US" sz="3600" b="1" dirty="0">
                <a:solidFill>
                  <a:srgbClr val="C00000"/>
                </a:solidFill>
              </a:rPr>
              <a:t>גיאוגרפיה- נושאים ותחומים </a:t>
            </a:r>
            <a:endParaRPr lang="en-US" altLang="en-US" sz="3600" b="1" dirty="0">
              <a:solidFill>
                <a:srgbClr val="C00000"/>
              </a:solidFill>
            </a:endParaRPr>
          </a:p>
        </p:txBody>
      </p:sp>
      <p:sp>
        <p:nvSpPr>
          <p:cNvPr id="4099" name="Rectangle 5">
            <a:extLst>
              <a:ext uri="{FF2B5EF4-FFF2-40B4-BE49-F238E27FC236}">
                <a16:creationId xmlns:a16="http://schemas.microsoft.com/office/drawing/2014/main" id="{106E95B6-9F6A-46AE-BEDC-59540459BC3A}"/>
              </a:ext>
            </a:extLst>
          </p:cNvPr>
          <p:cNvSpPr>
            <a:spLocks noGrp="1" noChangeArrowheads="1"/>
          </p:cNvSpPr>
          <p:nvPr>
            <p:ph type="body" sz="half" idx="1"/>
          </p:nvPr>
        </p:nvSpPr>
        <p:spPr>
          <a:xfrm>
            <a:off x="6886500" y="1484784"/>
            <a:ext cx="4708734" cy="4343400"/>
          </a:xfrm>
          <a:ln>
            <a:solidFill>
              <a:schemeClr val="tx1"/>
            </a:solidFill>
            <a:miter lim="800000"/>
            <a:headEnd/>
            <a:tailEnd/>
          </a:ln>
        </p:spPr>
        <p:txBody>
          <a:bodyPr>
            <a:normAutofit lnSpcReduction="10000"/>
          </a:bodyPr>
          <a:lstStyle/>
          <a:p>
            <a:pPr marL="45720" indent="0" eaLnBrk="1" hangingPunct="1">
              <a:buNone/>
            </a:pPr>
            <a:r>
              <a:rPr lang="he-IL" altLang="en-US" sz="2800" b="1" u="sng" dirty="0">
                <a:solidFill>
                  <a:srgbClr val="C00000"/>
                </a:solidFill>
              </a:rPr>
              <a:t>גיאוגרפיה אנושית</a:t>
            </a:r>
          </a:p>
          <a:p>
            <a:pPr eaLnBrk="1" hangingPunct="1">
              <a:buFontTx/>
              <a:buNone/>
            </a:pPr>
            <a:r>
              <a:rPr lang="he-IL" altLang="en-US" sz="2800" dirty="0"/>
              <a:t>גיאוגרפיה יישובית: עירונית וכפרית </a:t>
            </a:r>
          </a:p>
          <a:p>
            <a:pPr eaLnBrk="1" hangingPunct="1">
              <a:buFontTx/>
              <a:buNone/>
            </a:pPr>
            <a:r>
              <a:rPr lang="he-IL" altLang="en-US" sz="2800" dirty="0"/>
              <a:t>גיאוגרפיה כלכלית</a:t>
            </a:r>
          </a:p>
          <a:p>
            <a:pPr eaLnBrk="1" hangingPunct="1">
              <a:buFontTx/>
              <a:buNone/>
            </a:pPr>
            <a:r>
              <a:rPr lang="he-IL" altLang="en-US" sz="2800" dirty="0"/>
              <a:t>גיאוגרפיה היסטורית</a:t>
            </a:r>
          </a:p>
          <a:p>
            <a:pPr eaLnBrk="1" hangingPunct="1">
              <a:buFontTx/>
              <a:buNone/>
            </a:pPr>
            <a:r>
              <a:rPr lang="he-IL" altLang="en-US" sz="2800" dirty="0"/>
              <a:t>גיאוגרפיה פוליטית (מדינית)</a:t>
            </a:r>
          </a:p>
          <a:p>
            <a:pPr eaLnBrk="1" hangingPunct="1">
              <a:buFontTx/>
              <a:buNone/>
            </a:pPr>
            <a:r>
              <a:rPr lang="he-IL" altLang="en-US" sz="2800" dirty="0"/>
              <a:t>גיאוגרפיה אזורית</a:t>
            </a:r>
          </a:p>
          <a:p>
            <a:pPr eaLnBrk="1" hangingPunct="1">
              <a:buFontTx/>
              <a:buNone/>
            </a:pPr>
            <a:r>
              <a:rPr lang="he-IL" altLang="en-US" sz="2800" dirty="0"/>
              <a:t>גיאוגרפיה של תחבורה</a:t>
            </a:r>
          </a:p>
        </p:txBody>
      </p:sp>
      <p:sp>
        <p:nvSpPr>
          <p:cNvPr id="4100" name="Rectangle 6">
            <a:extLst>
              <a:ext uri="{FF2B5EF4-FFF2-40B4-BE49-F238E27FC236}">
                <a16:creationId xmlns:a16="http://schemas.microsoft.com/office/drawing/2014/main" id="{B6DC89C0-C279-4831-BCF0-F29322803B81}"/>
              </a:ext>
            </a:extLst>
          </p:cNvPr>
          <p:cNvSpPr>
            <a:spLocks noGrp="1" noChangeArrowheads="1"/>
          </p:cNvSpPr>
          <p:nvPr>
            <p:ph type="body" sz="half" idx="2"/>
          </p:nvPr>
        </p:nvSpPr>
        <p:spPr>
          <a:xfrm>
            <a:off x="1217611" y="1484784"/>
            <a:ext cx="4708734" cy="4343400"/>
          </a:xfrm>
          <a:ln>
            <a:solidFill>
              <a:schemeClr val="tx1"/>
            </a:solidFill>
            <a:miter lim="800000"/>
            <a:headEnd/>
            <a:tailEnd/>
          </a:ln>
        </p:spPr>
        <p:txBody>
          <a:bodyPr>
            <a:normAutofit/>
          </a:bodyPr>
          <a:lstStyle/>
          <a:p>
            <a:pPr marL="45720" indent="0" eaLnBrk="1" hangingPunct="1">
              <a:buNone/>
            </a:pPr>
            <a:r>
              <a:rPr lang="he-IL" altLang="en-US" sz="2800" b="1" u="sng" dirty="0">
                <a:solidFill>
                  <a:srgbClr val="C00000"/>
                </a:solidFill>
              </a:rPr>
              <a:t>גיאוגרפיה פיזית</a:t>
            </a:r>
            <a:r>
              <a:rPr lang="he-IL" altLang="en-US" sz="2800" dirty="0">
                <a:solidFill>
                  <a:srgbClr val="C00000"/>
                </a:solidFill>
              </a:rPr>
              <a:t> </a:t>
            </a:r>
          </a:p>
          <a:p>
            <a:pPr marL="45720" indent="0" eaLnBrk="1" hangingPunct="1">
              <a:buNone/>
            </a:pPr>
            <a:r>
              <a:rPr lang="he-IL" altLang="en-US" sz="2800" dirty="0">
                <a:solidFill>
                  <a:srgbClr val="C00000"/>
                </a:solidFill>
              </a:rPr>
              <a:t>  </a:t>
            </a:r>
            <a:r>
              <a:rPr lang="he-IL" altLang="en-US" sz="2800" dirty="0"/>
              <a:t>גיאולוגיה – תורת האדמה</a:t>
            </a:r>
          </a:p>
          <a:p>
            <a:pPr eaLnBrk="1" hangingPunct="1">
              <a:buFontTx/>
              <a:buNone/>
            </a:pPr>
            <a:r>
              <a:rPr lang="he-IL" altLang="en-US" sz="2800" dirty="0"/>
              <a:t>  אקלים ואטמוספרה</a:t>
            </a:r>
          </a:p>
          <a:p>
            <a:pPr eaLnBrk="1" hangingPunct="1">
              <a:buFontTx/>
              <a:buNone/>
            </a:pPr>
            <a:r>
              <a:rPr lang="he-IL" altLang="en-US" sz="2800" dirty="0"/>
              <a:t>  גיאומורפולוגיה – מבנה האדמה וקרקעות</a:t>
            </a:r>
          </a:p>
          <a:p>
            <a:pPr eaLnBrk="1" hangingPunct="1">
              <a:buFontTx/>
              <a:buNone/>
            </a:pPr>
            <a:r>
              <a:rPr lang="he-IL" altLang="en-US" sz="2800" dirty="0"/>
              <a:t>  ביו גיאוגרפיה – גיאוגרפיה של החי והצומח</a:t>
            </a:r>
          </a:p>
          <a:p>
            <a:pPr eaLnBrk="1" hangingPunct="1">
              <a:buFontTx/>
              <a:buNone/>
            </a:pPr>
            <a:endParaRPr lang="he-IL"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C24E573-6D8F-441D-B9B4-7C4022079941}"/>
              </a:ext>
            </a:extLst>
          </p:cNvPr>
          <p:cNvSpPr>
            <a:spLocks noGrp="1" noChangeArrowheads="1"/>
          </p:cNvSpPr>
          <p:nvPr>
            <p:ph type="ctrTitle"/>
          </p:nvPr>
        </p:nvSpPr>
        <p:spPr>
          <a:xfrm>
            <a:off x="2208212" y="41135"/>
            <a:ext cx="7772400" cy="1470025"/>
          </a:xfrm>
        </p:spPr>
        <p:txBody>
          <a:bodyPr anchor="ctr"/>
          <a:lstStyle/>
          <a:p>
            <a:pPr eaLnBrk="1" hangingPunct="1"/>
            <a:r>
              <a:rPr lang="he-IL" altLang="en-US" sz="3200" b="1" dirty="0">
                <a:solidFill>
                  <a:srgbClr val="C00000"/>
                </a:solidFill>
              </a:rPr>
              <a:t>מהי גיאוגרפיה?</a:t>
            </a:r>
            <a:br>
              <a:rPr lang="he-IL" altLang="en-US" dirty="0"/>
            </a:br>
            <a:endParaRPr lang="en-US" altLang="en-US" dirty="0"/>
          </a:p>
        </p:txBody>
      </p:sp>
      <p:sp>
        <p:nvSpPr>
          <p:cNvPr id="2051" name="Rectangle 3">
            <a:extLst>
              <a:ext uri="{FF2B5EF4-FFF2-40B4-BE49-F238E27FC236}">
                <a16:creationId xmlns:a16="http://schemas.microsoft.com/office/drawing/2014/main" id="{7C1A5D97-D659-4352-8A0D-AE2097B35631}"/>
              </a:ext>
            </a:extLst>
          </p:cNvPr>
          <p:cNvSpPr>
            <a:spLocks noGrp="1" noChangeArrowheads="1"/>
          </p:cNvSpPr>
          <p:nvPr>
            <p:ph type="subTitle" idx="1"/>
          </p:nvPr>
        </p:nvSpPr>
        <p:spPr>
          <a:xfrm>
            <a:off x="3467882" y="839491"/>
            <a:ext cx="6400800" cy="936625"/>
          </a:xfrm>
        </p:spPr>
        <p:txBody>
          <a:bodyPr/>
          <a:lstStyle/>
          <a:p>
            <a:r>
              <a:rPr lang="he-IL" altLang="en-US" b="1" dirty="0">
                <a:solidFill>
                  <a:srgbClr val="C00000"/>
                </a:solidFill>
              </a:rPr>
              <a:t>התבוננו בתמונות והחליטו לאיזה תחום שייכת כל תמונה? גיאוגרפיה פיסית, או גיאוגרפיה אנושית? </a:t>
            </a:r>
            <a:endParaRPr lang="en-US" altLang="en-US" b="1" dirty="0">
              <a:solidFill>
                <a:srgbClr val="C00000"/>
              </a:solidFill>
            </a:endParaRPr>
          </a:p>
        </p:txBody>
      </p:sp>
      <p:sp>
        <p:nvSpPr>
          <p:cNvPr id="2052" name="Rectangle 5">
            <a:hlinkClick r:id="rId2"/>
            <a:extLst>
              <a:ext uri="{FF2B5EF4-FFF2-40B4-BE49-F238E27FC236}">
                <a16:creationId xmlns:a16="http://schemas.microsoft.com/office/drawing/2014/main" id="{D3B68411-87F4-483A-9F98-14DB0311412A}"/>
              </a:ext>
            </a:extLst>
          </p:cNvPr>
          <p:cNvSpPr>
            <a:spLocks noChangeArrowheads="1"/>
          </p:cNvSpPr>
          <p:nvPr/>
        </p:nvSpPr>
        <p:spPr bwMode="auto">
          <a:xfrm>
            <a:off x="1522412" y="32443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3" name="Rectangle 6">
            <a:hlinkClick r:id="rId2"/>
            <a:extLst>
              <a:ext uri="{FF2B5EF4-FFF2-40B4-BE49-F238E27FC236}">
                <a16:creationId xmlns:a16="http://schemas.microsoft.com/office/drawing/2014/main" id="{85BC3787-795F-427E-BDD7-CCC803F24276}"/>
              </a:ext>
            </a:extLst>
          </p:cNvPr>
          <p:cNvSpPr>
            <a:spLocks noChangeArrowheads="1"/>
          </p:cNvSpPr>
          <p:nvPr/>
        </p:nvSpPr>
        <p:spPr bwMode="auto">
          <a:xfrm>
            <a:off x="1522412" y="32443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2058" name="Picture 10" descr="1">
            <a:hlinkClick r:id="rId3"/>
            <a:extLst>
              <a:ext uri="{FF2B5EF4-FFF2-40B4-BE49-F238E27FC236}">
                <a16:creationId xmlns:a16="http://schemas.microsoft.com/office/drawing/2014/main" id="{59EB8805-48E9-46FB-AED4-B9D16EB37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9687" y="176021"/>
            <a:ext cx="1700213"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11923663537469">
            <a:extLst>
              <a:ext uri="{FF2B5EF4-FFF2-40B4-BE49-F238E27FC236}">
                <a16:creationId xmlns:a16="http://schemas.microsoft.com/office/drawing/2014/main" id="{BD1BB4B5-C9B8-4FB4-8E39-D18AC87B7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3644" y="1759392"/>
            <a:ext cx="2811853" cy="185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225px-Astronaut-EVA">
            <a:extLst>
              <a:ext uri="{FF2B5EF4-FFF2-40B4-BE49-F238E27FC236}">
                <a16:creationId xmlns:a16="http://schemas.microsoft.com/office/drawing/2014/main" id="{CD0BAA34-FC2F-4949-A95F-FC5FD35C8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399" y="177684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061">
            <a:extLst>
              <a:ext uri="{FF2B5EF4-FFF2-40B4-BE49-F238E27FC236}">
                <a16:creationId xmlns:a16="http://schemas.microsoft.com/office/drawing/2014/main" id="{BE17D6C1-6C74-45DF-8B94-87D1B534A2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281" y="2696454"/>
            <a:ext cx="34575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descr="667692_514">
            <a:extLst>
              <a:ext uri="{FF2B5EF4-FFF2-40B4-BE49-F238E27FC236}">
                <a16:creationId xmlns:a16="http://schemas.microsoft.com/office/drawing/2014/main" id="{14E3CC62-8815-41DF-82D3-FD632E7E2B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828" y="118894"/>
            <a:ext cx="18780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descr="שטחי-חקלאות,-ב">
            <a:extLst>
              <a:ext uri="{FF2B5EF4-FFF2-40B4-BE49-F238E27FC236}">
                <a16:creationId xmlns:a16="http://schemas.microsoft.com/office/drawing/2014/main" id="{A4EBBE2D-4183-4EEC-BA60-0CB2FE254C2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51010" y="1776843"/>
            <a:ext cx="2447925" cy="17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תמונה 15">
            <a:extLst>
              <a:ext uri="{FF2B5EF4-FFF2-40B4-BE49-F238E27FC236}">
                <a16:creationId xmlns:a16="http://schemas.microsoft.com/office/drawing/2014/main" id="{0E18C2BF-F3EE-4571-8F9E-660E6CEF9969}"/>
              </a:ext>
            </a:extLst>
          </p:cNvPr>
          <p:cNvPicPr>
            <a:picLocks noChangeAspect="1"/>
          </p:cNvPicPr>
          <p:nvPr/>
        </p:nvPicPr>
        <p:blipFill>
          <a:blip r:embed="rId10"/>
          <a:stretch>
            <a:fillRect/>
          </a:stretch>
        </p:blipFill>
        <p:spPr>
          <a:xfrm>
            <a:off x="3641931" y="4161546"/>
            <a:ext cx="3126060" cy="2082738"/>
          </a:xfrm>
          <a:prstGeom prst="rect">
            <a:avLst/>
          </a:prstGeom>
        </p:spPr>
      </p:pic>
      <p:pic>
        <p:nvPicPr>
          <p:cNvPr id="2" name="תמונה 1">
            <a:extLst>
              <a:ext uri="{FF2B5EF4-FFF2-40B4-BE49-F238E27FC236}">
                <a16:creationId xmlns:a16="http://schemas.microsoft.com/office/drawing/2014/main" id="{20D6929E-0171-4D98-80AE-50E12CFFF029}"/>
              </a:ext>
            </a:extLst>
          </p:cNvPr>
          <p:cNvPicPr>
            <a:picLocks noChangeAspect="1"/>
          </p:cNvPicPr>
          <p:nvPr/>
        </p:nvPicPr>
        <p:blipFill>
          <a:blip r:embed="rId11"/>
          <a:stretch>
            <a:fillRect/>
          </a:stretch>
        </p:blipFill>
        <p:spPr>
          <a:xfrm>
            <a:off x="9139534" y="4632546"/>
            <a:ext cx="2831009" cy="1939108"/>
          </a:xfrm>
          <a:prstGeom prst="rect">
            <a:avLst/>
          </a:prstGeom>
        </p:spPr>
      </p:pic>
      <p:pic>
        <p:nvPicPr>
          <p:cNvPr id="3" name="תמונה 2">
            <a:extLst>
              <a:ext uri="{FF2B5EF4-FFF2-40B4-BE49-F238E27FC236}">
                <a16:creationId xmlns:a16="http://schemas.microsoft.com/office/drawing/2014/main" id="{958DFAC8-85B4-477C-AD9E-4A0672FA9A27}"/>
              </a:ext>
            </a:extLst>
          </p:cNvPr>
          <p:cNvPicPr>
            <a:picLocks noChangeAspect="1"/>
          </p:cNvPicPr>
          <p:nvPr/>
        </p:nvPicPr>
        <p:blipFill>
          <a:blip r:embed="rId12"/>
          <a:stretch>
            <a:fillRect/>
          </a:stretch>
        </p:blipFill>
        <p:spPr>
          <a:xfrm>
            <a:off x="6668282" y="3697799"/>
            <a:ext cx="3312330" cy="1734308"/>
          </a:xfrm>
          <a:prstGeom prst="rect">
            <a:avLst/>
          </a:prstGeom>
        </p:spPr>
      </p:pic>
      <p:pic>
        <p:nvPicPr>
          <p:cNvPr id="4" name="תמונה 3">
            <a:extLst>
              <a:ext uri="{FF2B5EF4-FFF2-40B4-BE49-F238E27FC236}">
                <a16:creationId xmlns:a16="http://schemas.microsoft.com/office/drawing/2014/main" id="{03A535C9-4A5E-4CA1-9B9E-01A8148FF99B}"/>
              </a:ext>
            </a:extLst>
          </p:cNvPr>
          <p:cNvPicPr>
            <a:picLocks noChangeAspect="1"/>
          </p:cNvPicPr>
          <p:nvPr/>
        </p:nvPicPr>
        <p:blipFill>
          <a:blip r:embed="rId13"/>
          <a:stretch>
            <a:fillRect/>
          </a:stretch>
        </p:blipFill>
        <p:spPr>
          <a:xfrm>
            <a:off x="385014" y="4185376"/>
            <a:ext cx="3124107" cy="2082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diamond(in)">
                                      <p:cBhvr>
                                        <p:cTn id="7" dur="2000"/>
                                        <p:tgtEl>
                                          <p:spTgt spid="2058"/>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2064"/>
                                        </p:tgtEl>
                                        <p:attrNameLst>
                                          <p:attrName>style.visibility</p:attrName>
                                        </p:attrNameLst>
                                      </p:cBhvr>
                                      <p:to>
                                        <p:strVal val="visible"/>
                                      </p:to>
                                    </p:set>
                                    <p:anim calcmode="lin" valueType="num">
                                      <p:cBhvr additive="base">
                                        <p:cTn id="11" dur="2000" fill="hold"/>
                                        <p:tgtEl>
                                          <p:spTgt spid="2064"/>
                                        </p:tgtEl>
                                        <p:attrNameLst>
                                          <p:attrName>ppt_x</p:attrName>
                                        </p:attrNameLst>
                                      </p:cBhvr>
                                      <p:tavLst>
                                        <p:tav tm="0">
                                          <p:val>
                                            <p:strVal val="#ppt_x"/>
                                          </p:val>
                                        </p:tav>
                                        <p:tav tm="100000">
                                          <p:val>
                                            <p:strVal val="#ppt_x"/>
                                          </p:val>
                                        </p:tav>
                                      </p:tavLst>
                                    </p:anim>
                                    <p:anim calcmode="lin" valueType="num">
                                      <p:cBhvr additive="base">
                                        <p:cTn id="12" dur="2000" fill="hold"/>
                                        <p:tgtEl>
                                          <p:spTgt spid="206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3" presetClass="entr" presetSubtype="10" fill="hold" nodeType="afterEffect">
                                  <p:stCondLst>
                                    <p:cond delay="0"/>
                                  </p:stCondLst>
                                  <p:childTnLst>
                                    <p:set>
                                      <p:cBhvr>
                                        <p:cTn id="15" dur="1" fill="hold">
                                          <p:stCondLst>
                                            <p:cond delay="0"/>
                                          </p:stCondLst>
                                        </p:cTn>
                                        <p:tgtEl>
                                          <p:spTgt spid="2062"/>
                                        </p:tgtEl>
                                        <p:attrNameLst>
                                          <p:attrName>style.visibility</p:attrName>
                                        </p:attrNameLst>
                                      </p:cBhvr>
                                      <p:to>
                                        <p:strVal val="visible"/>
                                      </p:to>
                                    </p:set>
                                    <p:animEffect transition="in" filter="blinds(horizontal)">
                                      <p:cBhvr>
                                        <p:cTn id="16" dur="2000"/>
                                        <p:tgtEl>
                                          <p:spTgt spid="2062"/>
                                        </p:tgtEl>
                                      </p:cBhvr>
                                    </p:animEffect>
                                  </p:childTnLst>
                                </p:cTn>
                              </p:par>
                            </p:childTnLst>
                          </p:cTn>
                        </p:par>
                        <p:par>
                          <p:cTn id="17" fill="hold" nodeType="afterGroup">
                            <p:stCondLst>
                              <p:cond delay="6000"/>
                            </p:stCondLst>
                            <p:childTnLst>
                              <p:par>
                                <p:cTn id="18" presetID="2" presetClass="entr" presetSubtype="2" fill="hold" nodeType="afterEffect">
                                  <p:stCondLst>
                                    <p:cond delay="0"/>
                                  </p:stCondLst>
                                  <p:childTnLst>
                                    <p:set>
                                      <p:cBhvr>
                                        <p:cTn id="19" dur="1" fill="hold">
                                          <p:stCondLst>
                                            <p:cond delay="0"/>
                                          </p:stCondLst>
                                        </p:cTn>
                                        <p:tgtEl>
                                          <p:spTgt spid="2060"/>
                                        </p:tgtEl>
                                        <p:attrNameLst>
                                          <p:attrName>style.visibility</p:attrName>
                                        </p:attrNameLst>
                                      </p:cBhvr>
                                      <p:to>
                                        <p:strVal val="visible"/>
                                      </p:to>
                                    </p:set>
                                    <p:anim calcmode="lin" valueType="num">
                                      <p:cBhvr additive="base">
                                        <p:cTn id="20" dur="2000" fill="hold"/>
                                        <p:tgtEl>
                                          <p:spTgt spid="2060"/>
                                        </p:tgtEl>
                                        <p:attrNameLst>
                                          <p:attrName>ppt_x</p:attrName>
                                        </p:attrNameLst>
                                      </p:cBhvr>
                                      <p:tavLst>
                                        <p:tav tm="0">
                                          <p:val>
                                            <p:strVal val="1+#ppt_w/2"/>
                                          </p:val>
                                        </p:tav>
                                        <p:tav tm="100000">
                                          <p:val>
                                            <p:strVal val="#ppt_x"/>
                                          </p:val>
                                        </p:tav>
                                      </p:tavLst>
                                    </p:anim>
                                    <p:anim calcmode="lin" valueType="num">
                                      <p:cBhvr additive="base">
                                        <p:cTn id="21" dur="2000" fill="hold"/>
                                        <p:tgtEl>
                                          <p:spTgt spid="2060"/>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8000"/>
                            </p:stCondLst>
                            <p:childTnLst>
                              <p:par>
                                <p:cTn id="23" presetID="2" presetClass="entr" presetSubtype="4" fill="hold" nodeType="afterEffect">
                                  <p:stCondLst>
                                    <p:cond delay="0"/>
                                  </p:stCondLst>
                                  <p:childTnLst>
                                    <p:set>
                                      <p:cBhvr>
                                        <p:cTn id="24" dur="1" fill="hold">
                                          <p:stCondLst>
                                            <p:cond delay="0"/>
                                          </p:stCondLst>
                                        </p:cTn>
                                        <p:tgtEl>
                                          <p:spTgt spid="2074"/>
                                        </p:tgtEl>
                                        <p:attrNameLst>
                                          <p:attrName>style.visibility</p:attrName>
                                        </p:attrNameLst>
                                      </p:cBhvr>
                                      <p:to>
                                        <p:strVal val="visible"/>
                                      </p:to>
                                    </p:set>
                                    <p:anim calcmode="lin" valueType="num">
                                      <p:cBhvr additive="base">
                                        <p:cTn id="25" dur="2000" fill="hold"/>
                                        <p:tgtEl>
                                          <p:spTgt spid="2074"/>
                                        </p:tgtEl>
                                        <p:attrNameLst>
                                          <p:attrName>ppt_x</p:attrName>
                                        </p:attrNameLst>
                                      </p:cBhvr>
                                      <p:tavLst>
                                        <p:tav tm="0">
                                          <p:val>
                                            <p:strVal val="#ppt_x"/>
                                          </p:val>
                                        </p:tav>
                                        <p:tav tm="100000">
                                          <p:val>
                                            <p:strVal val="#ppt_x"/>
                                          </p:val>
                                        </p:tav>
                                      </p:tavLst>
                                    </p:anim>
                                    <p:anim calcmode="lin" valueType="num">
                                      <p:cBhvr additive="base">
                                        <p:cTn id="26" dur="2000" fill="hold"/>
                                        <p:tgtEl>
                                          <p:spTgt spid="2074"/>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0000"/>
                            </p:stCondLst>
                            <p:childTnLst>
                              <p:par>
                                <p:cTn id="28" presetID="5" presetClass="entr" presetSubtype="10" fill="hold" nodeType="afterEffect">
                                  <p:stCondLst>
                                    <p:cond delay="0"/>
                                  </p:stCondLst>
                                  <p:childTnLst>
                                    <p:set>
                                      <p:cBhvr>
                                        <p:cTn id="29" dur="1" fill="hold">
                                          <p:stCondLst>
                                            <p:cond delay="0"/>
                                          </p:stCondLst>
                                        </p:cTn>
                                        <p:tgtEl>
                                          <p:spTgt spid="2076"/>
                                        </p:tgtEl>
                                        <p:attrNameLst>
                                          <p:attrName>style.visibility</p:attrName>
                                        </p:attrNameLst>
                                      </p:cBhvr>
                                      <p:to>
                                        <p:strVal val="visible"/>
                                      </p:to>
                                    </p:set>
                                    <p:animEffect transition="in" filter="checkerboard(across)">
                                      <p:cBhvr>
                                        <p:cTn id="30" dur="20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מצגת בנושא העולם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26001446_TF02804891" id="{946F9820-7A00-4665-84EF-67B1AFB66101}" vid="{7898AFBB-B86B-4587-B9FB-EBFA6E62921F}"/>
    </a:ext>
  </a:extLst>
</a:theme>
</file>

<file path=ppt/theme/theme2.xml><?xml version="1.0" encoding="utf-8"?>
<a:theme xmlns:a="http://schemas.openxmlformats.org/drawingml/2006/main" name="ערכת נושא של Offic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של Offic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סידרת מפות העולם, מצגת בנושא העולם (מסך רחב)</Template>
  <TotalTime>722</TotalTime>
  <Words>454</Words>
  <Application>Microsoft Office PowerPoint</Application>
  <PresentationFormat>מותאם אישית</PresentationFormat>
  <Paragraphs>47</Paragraphs>
  <Slides>12</Slides>
  <Notes>2</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12</vt:i4>
      </vt:variant>
    </vt:vector>
  </HeadingPairs>
  <TitlesOfParts>
    <vt:vector size="19" baseType="lpstr">
      <vt:lpstr>Arial</vt:lpstr>
      <vt:lpstr>Century Gothic</vt:lpstr>
      <vt:lpstr>David</vt:lpstr>
      <vt:lpstr>Gisha</vt:lpstr>
      <vt:lpstr>Narkisim</vt:lpstr>
      <vt:lpstr>Tahoma</vt:lpstr>
      <vt:lpstr>מצגת בנושא העולם 16x9</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גיאוגרפיה- נושאים ותחומים </vt:lpstr>
      <vt:lpstr>מהי גיאוגרפיה? </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מהי גיאוגרפיה</dc:title>
  <dc:creator>eilat</dc:creator>
  <cp:lastModifiedBy>eilat</cp:lastModifiedBy>
  <cp:revision>45</cp:revision>
  <dcterms:created xsi:type="dcterms:W3CDTF">2019-11-19T04:48:37Z</dcterms:created>
  <dcterms:modified xsi:type="dcterms:W3CDTF">2020-02-04T14:20:04Z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