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1" r:id="rId3"/>
    <p:sldId id="292" r:id="rId4"/>
    <p:sldId id="270" r:id="rId5"/>
    <p:sldId id="261" r:id="rId6"/>
    <p:sldId id="293" r:id="rId7"/>
    <p:sldId id="311" r:id="rId8"/>
    <p:sldId id="312" r:id="rId9"/>
    <p:sldId id="310" r:id="rId10"/>
    <p:sldId id="317" r:id="rId11"/>
    <p:sldId id="314" r:id="rId12"/>
    <p:sldId id="318" r:id="rId13"/>
    <p:sldId id="316" r:id="rId14"/>
    <p:sldId id="315" r:id="rId15"/>
    <p:sldId id="289" r:id="rId16"/>
  </p:sldIdLst>
  <p:sldSz cx="12188825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5294" autoAdjust="0"/>
  </p:normalViewPr>
  <p:slideViewPr>
    <p:cSldViewPr>
      <p:cViewPr varScale="1">
        <p:scale>
          <a:sx n="73" d="100"/>
          <a:sy n="73" d="100"/>
        </p:scale>
        <p:origin x="618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7384D8E7-9944-41DE-9A93-D2A30F845CEC}" type="datetime1">
              <a:rPr lang="he-IL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algn="l" rtl="1"/>
              <a:t>ט'/שבט/תש"פ</a:t>
            </a:fld>
            <a:endParaRPr lang="he-IL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446DCAE-1661-43FF-8A44-43DAFDC1FD90}" type="slidenum">
              <a:rPr lang="he-IL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92CD10A9-D286-4F36-9242-C8719B40F469}" type="datetime1">
              <a:rPr lang="he-IL" smtClean="0"/>
              <a:pPr/>
              <a:t>ט'/שבט/תש"פ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l"/>
            <a:fld id="{69C971FF-EF28-4195-A575-329446EFAA55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>
            <a:lumMod val="50000"/>
          </a:schemeClr>
        </a:solidFill>
        <a:latin typeface="Tahoma" panose="020B0604030504040204" pitchFamily="34" charset="0"/>
        <a:ea typeface="+mn-ea"/>
        <a:cs typeface="Tahoma" panose="020B0604030504040204" pitchFamily="34" charset="0"/>
        <a:sym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>
            <a:lumMod val="50000"/>
          </a:schemeClr>
        </a:solidFill>
        <a:latin typeface="Tahoma" panose="020B0604030504040204" pitchFamily="34" charset="0"/>
        <a:ea typeface="+mn-ea"/>
        <a:cs typeface="Tahoma" panose="020B0604030504040204" pitchFamily="34" charset="0"/>
        <a:sym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>
            <a:lumMod val="50000"/>
          </a:schemeClr>
        </a:solidFill>
        <a:latin typeface="Tahoma" panose="020B0604030504040204" pitchFamily="34" charset="0"/>
        <a:ea typeface="+mn-ea"/>
        <a:cs typeface="Tahoma" panose="020B0604030504040204" pitchFamily="34" charset="0"/>
        <a:sym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>
            <a:lumMod val="50000"/>
          </a:schemeClr>
        </a:solidFill>
        <a:latin typeface="Tahoma" panose="020B0604030504040204" pitchFamily="34" charset="0"/>
        <a:ea typeface="+mn-ea"/>
        <a:cs typeface="Tahoma" panose="020B0604030504040204" pitchFamily="34" charset="0"/>
        <a:sym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>
            <a:lumMod val="50000"/>
          </a:schemeClr>
        </a:solidFill>
        <a:latin typeface="Tahoma" panose="020B0604030504040204" pitchFamily="34" charset="0"/>
        <a:ea typeface="+mn-ea"/>
        <a:cs typeface="Tahoma" panose="020B0604030504040204" pitchFamily="34" charset="0"/>
        <a:sym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9C971FF-EF28-4195-A575-329446EFAA55}" type="slidenum">
              <a:rPr lang="he-IL" smtClean="0"/>
              <a:pPr algn="l"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0978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תמונת שקופית 1">
            <a:extLst>
              <a:ext uri="{FF2B5EF4-FFF2-40B4-BE49-F238E27FC236}">
                <a16:creationId xmlns:a16="http://schemas.microsoft.com/office/drawing/2014/main" id="{E8667B69-C323-490A-8472-C82325A9BC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מציין מיקום של הערות 2">
            <a:extLst>
              <a:ext uri="{FF2B5EF4-FFF2-40B4-BE49-F238E27FC236}">
                <a16:creationId xmlns:a16="http://schemas.microsoft.com/office/drawing/2014/main" id="{5E23B55F-D87B-403E-92FB-F951D3F81D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en-US"/>
          </a:p>
        </p:txBody>
      </p:sp>
      <p:sp>
        <p:nvSpPr>
          <p:cNvPr id="6148" name="מציין מיקום של מספר שקופית 3">
            <a:extLst>
              <a:ext uri="{FF2B5EF4-FFF2-40B4-BE49-F238E27FC236}">
                <a16:creationId xmlns:a16="http://schemas.microsoft.com/office/drawing/2014/main" id="{6C074355-F9E1-47CB-9649-AEB6E2C2CD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AAA791-D59F-4343-98B4-8D8C76FB6C15}" type="slidenum">
              <a:rPr lang="he-IL" altLang="en-US" smtClean="0"/>
              <a:pPr/>
              <a:t>2</a:t>
            </a:fld>
            <a:endParaRPr lang="he-IL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מציין מיקום של תמונת שקופית 1">
            <a:extLst>
              <a:ext uri="{FF2B5EF4-FFF2-40B4-BE49-F238E27FC236}">
                <a16:creationId xmlns:a16="http://schemas.microsoft.com/office/drawing/2014/main" id="{9A89FEF5-A0A7-49EF-9593-139218B5C1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מציין מיקום של הערות 2">
            <a:extLst>
              <a:ext uri="{FF2B5EF4-FFF2-40B4-BE49-F238E27FC236}">
                <a16:creationId xmlns:a16="http://schemas.microsoft.com/office/drawing/2014/main" id="{2B414375-C942-4847-8B1B-76BCE623F1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en-US"/>
          </a:p>
        </p:txBody>
      </p:sp>
      <p:sp>
        <p:nvSpPr>
          <p:cNvPr id="8196" name="מציין מיקום של מספר שקופית 3">
            <a:extLst>
              <a:ext uri="{FF2B5EF4-FFF2-40B4-BE49-F238E27FC236}">
                <a16:creationId xmlns:a16="http://schemas.microsoft.com/office/drawing/2014/main" id="{E62BDED9-2E06-4B89-8B22-05988F22AB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D44619-42A8-43E5-85BD-6598F9711178}" type="slidenum">
              <a:rPr lang="he-IL" altLang="en-US" smtClean="0"/>
              <a:pPr/>
              <a:t>3</a:t>
            </a:fld>
            <a:endParaRPr lang="he-IL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מציין מיקום של תמונת שקופית 1">
            <a:extLst>
              <a:ext uri="{FF2B5EF4-FFF2-40B4-BE49-F238E27FC236}">
                <a16:creationId xmlns:a16="http://schemas.microsoft.com/office/drawing/2014/main" id="{24767EC5-DFF5-4652-9BA4-2F173D5683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מציין מיקום של הערות 2">
            <a:extLst>
              <a:ext uri="{FF2B5EF4-FFF2-40B4-BE49-F238E27FC236}">
                <a16:creationId xmlns:a16="http://schemas.microsoft.com/office/drawing/2014/main" id="{CF0FE752-9088-41E2-B4BC-7854A81409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en-US"/>
          </a:p>
        </p:txBody>
      </p:sp>
      <p:sp>
        <p:nvSpPr>
          <p:cNvPr id="10244" name="מציין מיקום של מספר שקופית 3">
            <a:extLst>
              <a:ext uri="{FF2B5EF4-FFF2-40B4-BE49-F238E27FC236}">
                <a16:creationId xmlns:a16="http://schemas.microsoft.com/office/drawing/2014/main" id="{EA1BE4B7-21EB-4019-BF19-0FE1B922E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6AB7AB-7306-404F-B1B6-ECCE85142FAF}" type="slidenum">
              <a:rPr lang="he-IL" altLang="en-US" smtClean="0"/>
              <a:pPr/>
              <a:t>4</a:t>
            </a:fld>
            <a:endParaRPr lang="he-IL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מציין מיקום של תמונת שקופית 1">
            <a:extLst>
              <a:ext uri="{FF2B5EF4-FFF2-40B4-BE49-F238E27FC236}">
                <a16:creationId xmlns:a16="http://schemas.microsoft.com/office/drawing/2014/main" id="{4858F9D7-DE8A-485A-87EF-A35152AE4A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מציין מיקום של הערות 2">
            <a:extLst>
              <a:ext uri="{FF2B5EF4-FFF2-40B4-BE49-F238E27FC236}">
                <a16:creationId xmlns:a16="http://schemas.microsoft.com/office/drawing/2014/main" id="{5C6BF125-38BB-4D70-A82A-B096CFD76F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en-US"/>
          </a:p>
        </p:txBody>
      </p:sp>
      <p:sp>
        <p:nvSpPr>
          <p:cNvPr id="14340" name="מציין מיקום של מספר שקופית 3">
            <a:extLst>
              <a:ext uri="{FF2B5EF4-FFF2-40B4-BE49-F238E27FC236}">
                <a16:creationId xmlns:a16="http://schemas.microsoft.com/office/drawing/2014/main" id="{7B232568-3DE3-460E-9EAF-4DC7BAD8CF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ED0138-DB94-4F94-AC68-336E3C07172B}" type="slidenum">
              <a:rPr lang="he-IL" altLang="en-US" smtClean="0"/>
              <a:pPr/>
              <a:t>5</a:t>
            </a:fld>
            <a:endParaRPr lang="he-IL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מציין מיקום של תמונת שקופית 1">
            <a:extLst>
              <a:ext uri="{FF2B5EF4-FFF2-40B4-BE49-F238E27FC236}">
                <a16:creationId xmlns:a16="http://schemas.microsoft.com/office/drawing/2014/main" id="{4CE138CA-EF27-470F-83DF-CBDBFCAFDD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מציין מיקום של הערות 2">
            <a:extLst>
              <a:ext uri="{FF2B5EF4-FFF2-40B4-BE49-F238E27FC236}">
                <a16:creationId xmlns:a16="http://schemas.microsoft.com/office/drawing/2014/main" id="{EEB205C0-636F-481A-8F48-9A74AB49C4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en-US"/>
          </a:p>
        </p:txBody>
      </p:sp>
      <p:sp>
        <p:nvSpPr>
          <p:cNvPr id="16388" name="מציין מיקום של מספר שקופית 3">
            <a:extLst>
              <a:ext uri="{FF2B5EF4-FFF2-40B4-BE49-F238E27FC236}">
                <a16:creationId xmlns:a16="http://schemas.microsoft.com/office/drawing/2014/main" id="{1CBBF8F2-E7C2-41C4-B55A-90D218813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46C282-5D76-46A2-9713-D8052A2A733F}" type="slidenum">
              <a:rPr lang="he-IL" altLang="en-US" smtClean="0"/>
              <a:pPr/>
              <a:t>6</a:t>
            </a:fld>
            <a:endParaRPr lang="he-IL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מציין מיקום של תמונת שקופית 1">
            <a:extLst>
              <a:ext uri="{FF2B5EF4-FFF2-40B4-BE49-F238E27FC236}">
                <a16:creationId xmlns:a16="http://schemas.microsoft.com/office/drawing/2014/main" id="{74B223F3-1185-4E6B-A761-B5F6A6CF8D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מציין מיקום של הערות 2">
            <a:extLst>
              <a:ext uri="{FF2B5EF4-FFF2-40B4-BE49-F238E27FC236}">
                <a16:creationId xmlns:a16="http://schemas.microsoft.com/office/drawing/2014/main" id="{3A584A22-9DBA-4F20-BDB3-D7DBBE9C48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en-US"/>
          </a:p>
        </p:txBody>
      </p:sp>
      <p:sp>
        <p:nvSpPr>
          <p:cNvPr id="49156" name="מציין מיקום של מספר שקופית 3">
            <a:extLst>
              <a:ext uri="{FF2B5EF4-FFF2-40B4-BE49-F238E27FC236}">
                <a16:creationId xmlns:a16="http://schemas.microsoft.com/office/drawing/2014/main" id="{D8009D82-E686-4D13-932C-BAEDCF19E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51BD12-EEC6-45E9-B00A-558BC7A12C75}" type="slidenum">
              <a:rPr lang="he-IL" altLang="en-US" smtClean="0"/>
              <a:pPr/>
              <a:t>7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239176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מציין מיקום של תמונת שקופית 1">
            <a:extLst>
              <a:ext uri="{FF2B5EF4-FFF2-40B4-BE49-F238E27FC236}">
                <a16:creationId xmlns:a16="http://schemas.microsoft.com/office/drawing/2014/main" id="{ED2D43E6-C1E4-4E7F-8784-7B42D73E45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מציין מיקום של הערות 2">
            <a:extLst>
              <a:ext uri="{FF2B5EF4-FFF2-40B4-BE49-F238E27FC236}">
                <a16:creationId xmlns:a16="http://schemas.microsoft.com/office/drawing/2014/main" id="{7A93607A-E9B5-4856-99C5-000E698A14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en-US"/>
          </a:p>
        </p:txBody>
      </p:sp>
      <p:sp>
        <p:nvSpPr>
          <p:cNvPr id="53252" name="מציין מיקום של מספר שקופית 3">
            <a:extLst>
              <a:ext uri="{FF2B5EF4-FFF2-40B4-BE49-F238E27FC236}">
                <a16:creationId xmlns:a16="http://schemas.microsoft.com/office/drawing/2014/main" id="{0FA54A6D-DD33-4038-B7D8-0FE3E6238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DB1EED-E91E-4FF6-A6F8-22FA511D3580}" type="slidenum">
              <a:rPr lang="he-IL" altLang="en-US" smtClean="0"/>
              <a:pPr/>
              <a:t>8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652439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מציין מיקום של תמונת שקופית 1">
            <a:extLst>
              <a:ext uri="{FF2B5EF4-FFF2-40B4-BE49-F238E27FC236}">
                <a16:creationId xmlns:a16="http://schemas.microsoft.com/office/drawing/2014/main" id="{96B61AAF-B79F-4B6B-AFD6-E4D756498B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מציין מיקום של הערות 2">
            <a:extLst>
              <a:ext uri="{FF2B5EF4-FFF2-40B4-BE49-F238E27FC236}">
                <a16:creationId xmlns:a16="http://schemas.microsoft.com/office/drawing/2014/main" id="{B7A085A9-1457-4A7E-B5F9-2680A32947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en-US"/>
          </a:p>
        </p:txBody>
      </p:sp>
      <p:sp>
        <p:nvSpPr>
          <p:cNvPr id="51204" name="מציין מיקום של מספר שקופית 3">
            <a:extLst>
              <a:ext uri="{FF2B5EF4-FFF2-40B4-BE49-F238E27FC236}">
                <a16:creationId xmlns:a16="http://schemas.microsoft.com/office/drawing/2014/main" id="{C9868A63-58F2-486F-8F05-50A9F3417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005A36-28E8-4038-9E98-08DA84973BBC}" type="slidenum">
              <a:rPr lang="he-IL" altLang="en-US" smtClean="0"/>
              <a:pPr/>
              <a:t>13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59181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צורה חופשית 6" descr="מפת העולם"/>
          <p:cNvSpPr>
            <a:spLocks noEditPoints="1"/>
          </p:cNvSpPr>
          <p:nvPr/>
        </p:nvSpPr>
        <p:spPr bwMode="gray">
          <a:xfrm>
            <a:off x="3175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he-IL" dirty="0">
              <a:solidFill>
                <a:schemeClr val="lt1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1217612" y="1828799"/>
            <a:ext cx="9753600" cy="3048001"/>
          </a:xfrm>
        </p:spPr>
        <p:txBody>
          <a:bodyPr rtlCol="1">
            <a:normAutofit/>
          </a:bodyPr>
          <a:lstStyle>
            <a:lvl1pPr algn="r" rtl="1">
              <a:defRPr sz="4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 hasCustomPrompt="1"/>
          </p:nvPr>
        </p:nvSpPr>
        <p:spPr>
          <a:xfrm>
            <a:off x="3122611" y="5029200"/>
            <a:ext cx="7848600" cy="11430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1217611" y="274638"/>
            <a:ext cx="9753600" cy="1325562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611" y="1828800"/>
            <a:ext cx="9753600" cy="4343400"/>
          </a:xfrm>
        </p:spPr>
        <p:txBody>
          <a:bodyPr vert="eaVert"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 baseline="0"/>
            </a:lvl7pPr>
            <a:lvl8pPr algn="r" rtl="1">
              <a:defRPr baseline="0"/>
            </a:lvl8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2640754" y="6448427"/>
            <a:ext cx="1396259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D66CADFC-B265-4037-BAEA-129238633975}" type="datetime1">
              <a:rPr lang="he-IL" smtClean="0"/>
              <a:pPr/>
              <a:t>ט'/שבט/תש"פ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217612" y="6448427"/>
            <a:ext cx="1143001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F36C87F6-986D-49E6-AF40-1B3A1EE8064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1217612" y="685800"/>
            <a:ext cx="2134315" cy="5486400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 hasCustomPrompt="1"/>
          </p:nvPr>
        </p:nvSpPr>
        <p:spPr>
          <a:xfrm>
            <a:off x="3555074" y="685800"/>
            <a:ext cx="7416138" cy="5486400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 rtl="1"/>
            <a:r>
              <a:rPr lang="he-IL" dirty="0"/>
              <a:t>לחץ כדי לערוך סגנונות טקסט של תבנית בסיס</a:t>
            </a:r>
          </a:p>
          <a:p>
            <a:pPr lvl="1" rtl="1"/>
            <a:r>
              <a:rPr lang="he-IL" dirty="0"/>
              <a:t>רמה שניה</a:t>
            </a:r>
          </a:p>
          <a:p>
            <a:pPr lvl="2" rtl="1"/>
            <a:r>
              <a:rPr lang="he-IL" dirty="0"/>
              <a:t>רמה שלישית</a:t>
            </a:r>
          </a:p>
          <a:p>
            <a:pPr lvl="3" rtl="1"/>
            <a:r>
              <a:rPr lang="he-IL" dirty="0"/>
              <a:t>רמה רביעית</a:t>
            </a:r>
          </a:p>
          <a:p>
            <a:pPr lvl="4" rtl="1"/>
            <a:r>
              <a:rPr lang="he-IL" dirty="0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2640754" y="6448427"/>
            <a:ext cx="1396259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D48E2ACC-DC3C-47E9-ADA5-839535F6BA59}" type="datetime1">
              <a:rPr lang="he-IL" smtClean="0"/>
              <a:pPr/>
              <a:t>ט'/שבט/תש"פ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217612" y="6448427"/>
            <a:ext cx="1143001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F36C87F6-986D-49E6-AF40-1B3A1EE8064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1217611" y="274638"/>
            <a:ext cx="9753600" cy="1325562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>
          <a:xfrm>
            <a:off x="1217611" y="1828800"/>
            <a:ext cx="9753600" cy="43434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 baseline="0"/>
            </a:lvl7pPr>
            <a:lvl8pPr algn="r" rtl="1">
              <a:defRPr baseline="0"/>
            </a:lvl8pPr>
            <a:lvl9pPr algn="r" rtl="1">
              <a:defRPr baseline="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2640754" y="6448427"/>
            <a:ext cx="1396259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C4C63EE3-10B5-4584-9D91-DAD8D5FE2159}" type="datetime1">
              <a:rPr lang="he-IL" smtClean="0"/>
              <a:pPr/>
              <a:t>ט'/שבט/תש"פ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217612" y="6448427"/>
            <a:ext cx="1143001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F36C87F6-986D-49E6-AF40-1B3A1EE8064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1217611" y="3429000"/>
            <a:ext cx="9753600" cy="2362199"/>
          </a:xfrm>
        </p:spPr>
        <p:txBody>
          <a:bodyPr rtlCol="1" anchor="b">
            <a:normAutofit/>
          </a:bodyPr>
          <a:lstStyle>
            <a:lvl1pPr algn="r" rtl="1">
              <a:defRPr sz="4400" b="0" cap="all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>
            <a:off x="3122612" y="685801"/>
            <a:ext cx="7853063" cy="1142999"/>
          </a:xfrm>
        </p:spPr>
        <p:txBody>
          <a:bodyPr rtlCol="1" anchor="t"/>
          <a:lstStyle>
            <a:lvl1pPr marL="0" indent="0" algn="r" rtl="1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2640754" y="6448427"/>
            <a:ext cx="1396259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00DAB21A-6FD9-4187-A955-969A12AF983A}" type="datetime1">
              <a:rPr lang="he-IL" smtClean="0"/>
              <a:pPr/>
              <a:t>ט'/שבט/תש"פ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217612" y="6448427"/>
            <a:ext cx="1143001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F36C87F6-986D-49E6-AF40-1B3A1EE8064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1217611" y="274638"/>
            <a:ext cx="9753600" cy="1325562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 hasCustomPrompt="1"/>
          </p:nvPr>
        </p:nvSpPr>
        <p:spPr>
          <a:xfrm>
            <a:off x="6246812" y="1828800"/>
            <a:ext cx="4708734" cy="4343400"/>
          </a:xfrm>
        </p:spPr>
        <p:txBody>
          <a:bodyPr rtlCol="1">
            <a:normAutofit/>
          </a:bodyPr>
          <a:lstStyle>
            <a:lvl1pPr algn="r" rtl="1">
              <a:defRPr sz="2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 sz="1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 sz="1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algn="r" rtl="1">
              <a:defRPr sz="1600"/>
            </a:lvl6pPr>
            <a:lvl7pPr algn="r" rtl="1">
              <a:defRPr sz="1600" baseline="0"/>
            </a:lvl7pPr>
            <a:lvl8pPr algn="r" rtl="1">
              <a:defRPr sz="1600" baseline="0"/>
            </a:lvl8pPr>
            <a:lvl9pPr algn="r" rtl="1">
              <a:defRPr sz="1600" baseline="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>
            <a:off x="1217612" y="1828800"/>
            <a:ext cx="4708734" cy="4343400"/>
          </a:xfrm>
        </p:spPr>
        <p:txBody>
          <a:bodyPr rtlCol="1">
            <a:normAutofit/>
          </a:bodyPr>
          <a:lstStyle>
            <a:lvl1pPr algn="r" rtl="1">
              <a:defRPr sz="2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 sz="1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 sz="1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  <a:endParaRPr lang="he-IL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2640754" y="6448427"/>
            <a:ext cx="1396259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55DD73B1-C416-4018-A568-C91351B6036E}" type="datetime1">
              <a:rPr lang="he-IL" smtClean="0"/>
              <a:pPr/>
              <a:t>ט'/שבט/תש"פ</a:t>
            </a:fld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217612" y="6448427"/>
            <a:ext cx="1143001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F36C87F6-986D-49E6-AF40-1B3A1EE8064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1217611" y="274638"/>
            <a:ext cx="9753600" cy="1325562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>
            <a:off x="6262051" y="1828799"/>
            <a:ext cx="4709160" cy="838201"/>
          </a:xfrm>
        </p:spPr>
        <p:txBody>
          <a:bodyPr rtlCol="1" anchor="ctr"/>
          <a:lstStyle>
            <a:lvl1pPr marL="0" indent="0" algn="r" rtl="1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>
            <a:off x="6262051" y="2743200"/>
            <a:ext cx="4709160" cy="3428999"/>
          </a:xfrm>
        </p:spPr>
        <p:txBody>
          <a:bodyPr rtlCol="1">
            <a:normAutofit/>
          </a:bodyPr>
          <a:lstStyle>
            <a:lvl1pPr algn="r" rtl="1">
              <a:defRPr sz="2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 sz="1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 sz="1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 sz="1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 hasCustomPrompt="1"/>
          </p:nvPr>
        </p:nvSpPr>
        <p:spPr>
          <a:xfrm>
            <a:off x="1217611" y="1828799"/>
            <a:ext cx="4709160" cy="838201"/>
          </a:xfrm>
        </p:spPr>
        <p:txBody>
          <a:bodyPr rtlCol="1" anchor="ctr"/>
          <a:lstStyle>
            <a:lvl1pPr marL="0" indent="0" algn="r" rtl="1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 hasCustomPrompt="1"/>
          </p:nvPr>
        </p:nvSpPr>
        <p:spPr>
          <a:xfrm>
            <a:off x="1217611" y="2743200"/>
            <a:ext cx="4709160" cy="3428999"/>
          </a:xfrm>
        </p:spPr>
        <p:txBody>
          <a:bodyPr rtlCol="1">
            <a:normAutofit/>
          </a:bodyPr>
          <a:lstStyle>
            <a:lvl1pPr algn="r" rtl="1">
              <a:defRPr sz="2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 sz="1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 sz="1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 sz="1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 baseline="0"/>
            </a:lvl8pPr>
            <a:lvl9pPr algn="r" rtl="1">
              <a:defRPr sz="1400" baseline="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  <a:endParaRPr lang="he-IL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2640754" y="6448427"/>
            <a:ext cx="1396259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43586B38-5F1E-4043-BDD9-3C1925B60915}" type="datetime1">
              <a:rPr lang="he-IL" smtClean="0"/>
              <a:pPr/>
              <a:t>ט'/שבט/תש"פ</a:t>
            </a:fld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1217612" y="6448427"/>
            <a:ext cx="1143001" cy="18097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l"/>
            <a:fld id="{F36C87F6-986D-49E6-AF40-1B3A1EE8064D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1217611" y="274638"/>
            <a:ext cx="9753600" cy="1325562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2640754" y="6448427"/>
            <a:ext cx="1396259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2E92BA80-141A-4C86-BE58-0956C496E4C9}" type="datetime1">
              <a:rPr lang="he-IL" smtClean="0"/>
              <a:pPr/>
              <a:t>ט'/שבט/תש"פ</a:t>
            </a:fld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1217612" y="6448427"/>
            <a:ext cx="1143001" cy="18097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l"/>
            <a:fld id="{F36C87F6-986D-49E6-AF40-1B3A1EE8064D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  <a:endParaRPr lang="he-IL" dirty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2640754" y="6448427"/>
            <a:ext cx="1396259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D2B0CFDD-B896-4A0F-867F-D85A5034F41C}" type="datetime1">
              <a:rPr lang="he-IL" smtClean="0"/>
              <a:pPr/>
              <a:t>ט'/שבט/תש"פ</a:t>
            </a:fld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1217612" y="6448427"/>
            <a:ext cx="1143001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F36C87F6-986D-49E6-AF40-1B3A1EE8064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7008813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endParaRPr lang="he-IL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7618412" y="685800"/>
            <a:ext cx="3886200" cy="4038600"/>
          </a:xfrm>
        </p:spPr>
        <p:txBody>
          <a:bodyPr rtlCol="1" anchor="b">
            <a:noAutofit/>
          </a:bodyPr>
          <a:lstStyle>
            <a:lvl1pPr algn="r" rtl="1">
              <a:defRPr sz="4000" b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>
          <a:xfrm>
            <a:off x="684211" y="685800"/>
            <a:ext cx="5638800" cy="5486400"/>
          </a:xfrm>
        </p:spPr>
        <p:txBody>
          <a:bodyPr rtlCol="1">
            <a:normAutofit/>
          </a:bodyPr>
          <a:lstStyle>
            <a:lvl1pPr algn="r" rtl="1">
              <a:defRPr sz="2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 sz="1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 sz="1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>
            <a:off x="7618412" y="4876800"/>
            <a:ext cx="3886200" cy="12954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  <a:endParaRPr lang="he-IL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2640754" y="6448427"/>
            <a:ext cx="1396259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5C0A1C7B-DF2A-4BC9-A2C3-EE69F4644905}" type="datetime1">
              <a:rPr lang="he-IL" smtClean="0"/>
              <a:pPr/>
              <a:t>ט'/שבט/תש"פ</a:t>
            </a:fld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217612" y="6448427"/>
            <a:ext cx="1143001" cy="18097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l"/>
            <a:fld id="{F36C87F6-986D-49E6-AF40-1B3A1EE8064D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7008813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endParaRPr lang="he-IL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7618412" y="685800"/>
            <a:ext cx="3886200" cy="4038600"/>
          </a:xfrm>
        </p:spPr>
        <p:txBody>
          <a:bodyPr rtlCol="1" anchor="b">
            <a:noAutofit/>
          </a:bodyPr>
          <a:lstStyle>
            <a:lvl1pPr algn="r" rtl="1">
              <a:defRPr sz="4000" b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של תמונה 2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idx="1" hasCustomPrompt="1"/>
          </p:nvPr>
        </p:nvSpPr>
        <p:spPr>
          <a:xfrm>
            <a:off x="684212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1">
            <a:normAutofit/>
          </a:bodyPr>
          <a:lstStyle>
            <a:lvl1pPr marL="0" indent="0" algn="ctr" rtl="1">
              <a:buNone/>
              <a:defRPr sz="2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/>
              <a:t>לחץ על הסמל כדי להוסיף תמונה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>
            <a:off x="7618412" y="4876800"/>
            <a:ext cx="3886200" cy="12954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  <a:endParaRPr lang="he-IL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2640754" y="6448427"/>
            <a:ext cx="1396259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83491998-0F7B-4524-B7DC-6B973E04D93A}" type="datetime1">
              <a:rPr lang="he-IL" smtClean="0"/>
              <a:pPr/>
              <a:t>ט'/שבט/תש"פ</a:t>
            </a:fld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217612" y="6448427"/>
            <a:ext cx="1143001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F36C87F6-986D-49E6-AF40-1B3A1EE8064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1217611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17611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341813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 cap="all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2640754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320EA0E2-810D-4E89-B0A1-E1A939EC2943}" type="datetime1">
              <a:rPr lang="he-IL" smtClean="0"/>
              <a:pPr/>
              <a:t>ט'/שבט/תש"פ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2176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F36C87F6-986D-49E6-AF40-1B3A1EE8064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Tahoma" panose="020B0604030504040204" pitchFamily="34" charset="0"/>
          <a:ea typeface="+mj-ea"/>
          <a:cs typeface="Tahoma" panose="020B0604030504040204" pitchFamily="34" charset="0"/>
          <a:sym typeface="Tahoma" panose="020B0604030504040204" pitchFamily="34" charset="0"/>
        </a:defRPr>
      </a:lvl1pPr>
    </p:titleStyle>
    <p:bodyStyle>
      <a:lvl1pPr marL="274320" indent="-228600" algn="r" defTabSz="914400" rtl="1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  <a:sym typeface="Tahoma" panose="020B0604030504040204" pitchFamily="34" charset="0"/>
        </a:defRPr>
      </a:lvl1pPr>
      <a:lvl2pPr marL="50292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  <a:sym typeface="Tahoma" panose="020B0604030504040204" pitchFamily="34" charset="0"/>
        </a:defRPr>
      </a:lvl2pPr>
      <a:lvl3pPr marL="73152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  <a:sym typeface="Tahoma" panose="020B0604030504040204" pitchFamily="34" charset="0"/>
        </a:defRPr>
      </a:lvl3pPr>
      <a:lvl4pPr marL="96012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  <a:sym typeface="Tahoma" panose="020B0604030504040204" pitchFamily="34" charset="0"/>
        </a:defRPr>
      </a:lvl4pPr>
      <a:lvl5pPr marL="118872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  <a:sym typeface="Tahoma" panose="020B0604030504040204" pitchFamily="34" charset="0"/>
        </a:defRPr>
      </a:lvl5pPr>
      <a:lvl6pPr marL="1417320" indent="-22860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brAzZNkQoY" TargetMode="External"/><Relationship Id="rId2" Type="http://schemas.openxmlformats.org/officeDocument/2006/relationships/hyperlink" Target="https://www.youtube.com/watch?v=lhAClF1ziQw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3e_Z_rMX3Ig&amp;t=167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33772" y="329026"/>
            <a:ext cx="9753600" cy="1142999"/>
          </a:xfrm>
        </p:spPr>
        <p:txBody>
          <a:bodyPr rtlCol="1">
            <a:normAutofit fontScale="90000"/>
          </a:bodyPr>
          <a:lstStyle/>
          <a:p>
            <a:r>
              <a:rPr lang="he-IL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רשת קואורדינטות קווי אורך </a:t>
            </a:r>
            <a:r>
              <a:rPr lang="he-IL" b="1" dirty="0">
                <a:solidFill>
                  <a:srgbClr val="C00000"/>
                </a:solidFill>
              </a:rPr>
              <a:t>ורוחב</a:t>
            </a:r>
            <a:br>
              <a:rPr lang="he-IL" b="1" dirty="0">
                <a:solidFill>
                  <a:srgbClr val="C00000"/>
                </a:solidFill>
              </a:rPr>
            </a:br>
            <a:r>
              <a:rPr lang="he-IL" b="1" dirty="0">
                <a:solidFill>
                  <a:srgbClr val="C00000"/>
                </a:solidFill>
              </a:rPr>
              <a:t> </a:t>
            </a:r>
            <a:r>
              <a:rPr lang="he-IL" sz="4000" b="1" dirty="0">
                <a:solidFill>
                  <a:srgbClr val="C00000"/>
                </a:solidFill>
              </a:rPr>
              <a:t>יחידת לימוד שביעית בגיאוגרפיה</a:t>
            </a:r>
            <a:endParaRPr lang="he-IL" sz="40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502396" y="5085184"/>
            <a:ext cx="5472336" cy="432048"/>
          </a:xfrm>
        </p:spPr>
        <p:txBody>
          <a:bodyPr rtlCol="1"/>
          <a:lstStyle/>
          <a:p>
            <a:pPr algn="r" rtl="1"/>
            <a:r>
              <a:rPr lang="he-IL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במצגת זו נעשה שימוש בשקפים של נדב שמגר </a:t>
            </a:r>
          </a:p>
        </p:txBody>
      </p:sp>
      <p:pic>
        <p:nvPicPr>
          <p:cNvPr id="4" name="Picture 8" descr="j0290703">
            <a:extLst>
              <a:ext uri="{FF2B5EF4-FFF2-40B4-BE49-F238E27FC236}">
                <a16:creationId xmlns:a16="http://schemas.microsoft.com/office/drawing/2014/main" id="{1AA74DDE-D915-4BFF-9D4E-0177AFAE2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4" y="2333947"/>
            <a:ext cx="2545257" cy="219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891BFFF-6B86-46C6-9EAD-7CD4540A0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756" y="5733256"/>
            <a:ext cx="2808312" cy="9773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CE036E-32F0-4FEF-975B-4EED1DA5A030}"/>
              </a:ext>
            </a:extLst>
          </p:cNvPr>
          <p:cNvSpPr txBox="1"/>
          <p:nvPr/>
        </p:nvSpPr>
        <p:spPr>
          <a:xfrm>
            <a:off x="4165839" y="6221927"/>
            <a:ext cx="3857146" cy="4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e-IL" sz="24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איסוף ארגון ועריכה – אילת כ"ץ </a:t>
            </a:r>
            <a:endParaRPr lang="en-US" sz="2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0B64F0C1-7CD0-4F6C-A3A0-89D971C91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57" y="5516218"/>
            <a:ext cx="1306690" cy="13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D3E40E6A-A4D6-46F2-BED5-34A6C08C3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80" y="593685"/>
            <a:ext cx="11377264" cy="56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5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9D921DC9-9581-41BB-AC77-3D4344751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62" y="908720"/>
            <a:ext cx="10654699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5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0C578A70-5FB9-4BD0-84BC-39E85276E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88" y="854714"/>
            <a:ext cx="9433048" cy="51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0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nadav\Desktop\ScreenHunter_02 Sep. 29 20.14.jpg">
            <a:extLst>
              <a:ext uri="{FF2B5EF4-FFF2-40B4-BE49-F238E27FC236}">
                <a16:creationId xmlns:a16="http://schemas.microsoft.com/office/drawing/2014/main" id="{88B318F2-002C-4374-A6C5-2B456C264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"/>
          <a:stretch>
            <a:fillRect/>
          </a:stretch>
        </p:blipFill>
        <p:spPr bwMode="auto">
          <a:xfrm>
            <a:off x="1773237" y="792164"/>
            <a:ext cx="86423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66E72BBF-782E-449A-97DF-8E472EE4EAA0}"/>
              </a:ext>
            </a:extLst>
          </p:cNvPr>
          <p:cNvCxnSpPr/>
          <p:nvPr/>
        </p:nvCxnSpPr>
        <p:spPr>
          <a:xfrm>
            <a:off x="99472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7E31D32F-1F67-40A7-B811-F36AED5CA662}"/>
              </a:ext>
            </a:extLst>
          </p:cNvPr>
          <p:cNvCxnSpPr/>
          <p:nvPr/>
        </p:nvCxnSpPr>
        <p:spPr>
          <a:xfrm>
            <a:off x="97313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7581AEC2-DF78-444B-88F3-D5665C0F0F7B}"/>
              </a:ext>
            </a:extLst>
          </p:cNvPr>
          <p:cNvCxnSpPr/>
          <p:nvPr/>
        </p:nvCxnSpPr>
        <p:spPr>
          <a:xfrm>
            <a:off x="95154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C2AC7BA2-602A-4412-A3C1-3C58054041A3}"/>
              </a:ext>
            </a:extLst>
          </p:cNvPr>
          <p:cNvCxnSpPr/>
          <p:nvPr/>
        </p:nvCxnSpPr>
        <p:spPr>
          <a:xfrm>
            <a:off x="92995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02D17651-B8BC-4C43-BD40-2EE5F007D157}"/>
              </a:ext>
            </a:extLst>
          </p:cNvPr>
          <p:cNvCxnSpPr/>
          <p:nvPr/>
        </p:nvCxnSpPr>
        <p:spPr>
          <a:xfrm>
            <a:off x="90836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0BE4032B-241F-4DEB-B6A1-C237A92D416F}"/>
              </a:ext>
            </a:extLst>
          </p:cNvPr>
          <p:cNvCxnSpPr/>
          <p:nvPr/>
        </p:nvCxnSpPr>
        <p:spPr>
          <a:xfrm>
            <a:off x="90836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23135C23-597B-4B30-BC66-0FFF1296A2C5}"/>
              </a:ext>
            </a:extLst>
          </p:cNvPr>
          <p:cNvCxnSpPr/>
          <p:nvPr/>
        </p:nvCxnSpPr>
        <p:spPr>
          <a:xfrm>
            <a:off x="88677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7FD15797-9CF9-45FC-967A-4741B840CC5F}"/>
              </a:ext>
            </a:extLst>
          </p:cNvPr>
          <p:cNvCxnSpPr/>
          <p:nvPr/>
        </p:nvCxnSpPr>
        <p:spPr>
          <a:xfrm>
            <a:off x="86518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2417E4AB-7A7A-4E09-9D3E-F7E5F4AC27D7}"/>
              </a:ext>
            </a:extLst>
          </p:cNvPr>
          <p:cNvCxnSpPr/>
          <p:nvPr/>
        </p:nvCxnSpPr>
        <p:spPr>
          <a:xfrm>
            <a:off x="84343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79CE1591-BD0E-478E-B318-80E9A93D8AC6}"/>
              </a:ext>
            </a:extLst>
          </p:cNvPr>
          <p:cNvCxnSpPr/>
          <p:nvPr/>
        </p:nvCxnSpPr>
        <p:spPr>
          <a:xfrm>
            <a:off x="82184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id="{AFF3966F-A378-4F58-A638-281DD57893A9}"/>
              </a:ext>
            </a:extLst>
          </p:cNvPr>
          <p:cNvCxnSpPr/>
          <p:nvPr/>
        </p:nvCxnSpPr>
        <p:spPr>
          <a:xfrm>
            <a:off x="80025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93B88E12-95F4-49AF-A48A-1CDC2B057AA6}"/>
              </a:ext>
            </a:extLst>
          </p:cNvPr>
          <p:cNvCxnSpPr/>
          <p:nvPr/>
        </p:nvCxnSpPr>
        <p:spPr>
          <a:xfrm>
            <a:off x="77866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34092C18-0E43-45F0-9B2B-A05C4D67A633}"/>
              </a:ext>
            </a:extLst>
          </p:cNvPr>
          <p:cNvCxnSpPr/>
          <p:nvPr/>
        </p:nvCxnSpPr>
        <p:spPr>
          <a:xfrm>
            <a:off x="75707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721BE6E4-E8AB-4608-B102-E7221843BD28}"/>
              </a:ext>
            </a:extLst>
          </p:cNvPr>
          <p:cNvCxnSpPr/>
          <p:nvPr/>
        </p:nvCxnSpPr>
        <p:spPr>
          <a:xfrm>
            <a:off x="73548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07D721C8-6145-493B-80D3-988473EAA686}"/>
              </a:ext>
            </a:extLst>
          </p:cNvPr>
          <p:cNvCxnSpPr/>
          <p:nvPr/>
        </p:nvCxnSpPr>
        <p:spPr>
          <a:xfrm>
            <a:off x="71389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E59DF849-B5F9-48C3-81DE-EAA7C376C004}"/>
              </a:ext>
            </a:extLst>
          </p:cNvPr>
          <p:cNvCxnSpPr/>
          <p:nvPr/>
        </p:nvCxnSpPr>
        <p:spPr>
          <a:xfrm>
            <a:off x="69230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>
            <a:extLst>
              <a:ext uri="{FF2B5EF4-FFF2-40B4-BE49-F238E27FC236}">
                <a16:creationId xmlns:a16="http://schemas.microsoft.com/office/drawing/2014/main" id="{D10E9EA9-829F-4F9F-A7CB-7558F5C5DCF9}"/>
              </a:ext>
            </a:extLst>
          </p:cNvPr>
          <p:cNvCxnSpPr/>
          <p:nvPr/>
        </p:nvCxnSpPr>
        <p:spPr>
          <a:xfrm>
            <a:off x="67071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D0D8D92-6317-4D66-8D1B-C677A757BBC3}"/>
              </a:ext>
            </a:extLst>
          </p:cNvPr>
          <p:cNvCxnSpPr/>
          <p:nvPr/>
        </p:nvCxnSpPr>
        <p:spPr>
          <a:xfrm>
            <a:off x="64912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E1C2CD3A-1CD6-4852-998B-37372000CCED}"/>
              </a:ext>
            </a:extLst>
          </p:cNvPr>
          <p:cNvCxnSpPr/>
          <p:nvPr/>
        </p:nvCxnSpPr>
        <p:spPr>
          <a:xfrm>
            <a:off x="62753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9EE96E03-246F-45F4-8B97-72D0DEB48807}"/>
              </a:ext>
            </a:extLst>
          </p:cNvPr>
          <p:cNvCxnSpPr/>
          <p:nvPr/>
        </p:nvCxnSpPr>
        <p:spPr>
          <a:xfrm>
            <a:off x="60594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003B7174-39E4-49A8-9681-EA46E222D890}"/>
              </a:ext>
            </a:extLst>
          </p:cNvPr>
          <p:cNvCxnSpPr/>
          <p:nvPr/>
        </p:nvCxnSpPr>
        <p:spPr>
          <a:xfrm>
            <a:off x="5843587" y="549276"/>
            <a:ext cx="0" cy="5040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id="{5D7F0925-EF7E-4A32-882F-983D76AA019E}"/>
              </a:ext>
            </a:extLst>
          </p:cNvPr>
          <p:cNvCxnSpPr/>
          <p:nvPr/>
        </p:nvCxnSpPr>
        <p:spPr>
          <a:xfrm>
            <a:off x="5626100" y="549276"/>
            <a:ext cx="0" cy="504031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>
            <a:extLst>
              <a:ext uri="{FF2B5EF4-FFF2-40B4-BE49-F238E27FC236}">
                <a16:creationId xmlns:a16="http://schemas.microsoft.com/office/drawing/2014/main" id="{3F74D7E3-A3F6-4EB1-9DF6-4A32ABCC14B4}"/>
              </a:ext>
            </a:extLst>
          </p:cNvPr>
          <p:cNvCxnSpPr/>
          <p:nvPr/>
        </p:nvCxnSpPr>
        <p:spPr>
          <a:xfrm>
            <a:off x="54102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>
            <a:extLst>
              <a:ext uri="{FF2B5EF4-FFF2-40B4-BE49-F238E27FC236}">
                <a16:creationId xmlns:a16="http://schemas.microsoft.com/office/drawing/2014/main" id="{88E23DC1-9458-490A-ACD4-3DE38B39CB36}"/>
              </a:ext>
            </a:extLst>
          </p:cNvPr>
          <p:cNvCxnSpPr/>
          <p:nvPr/>
        </p:nvCxnSpPr>
        <p:spPr>
          <a:xfrm>
            <a:off x="51943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id="{28AF0632-B16A-4745-AB91-5FF1A124CA57}"/>
              </a:ext>
            </a:extLst>
          </p:cNvPr>
          <p:cNvCxnSpPr/>
          <p:nvPr/>
        </p:nvCxnSpPr>
        <p:spPr>
          <a:xfrm>
            <a:off x="49784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15E45CE1-2183-4BF3-AB77-835B0280BD2E}"/>
              </a:ext>
            </a:extLst>
          </p:cNvPr>
          <p:cNvCxnSpPr/>
          <p:nvPr/>
        </p:nvCxnSpPr>
        <p:spPr>
          <a:xfrm>
            <a:off x="49784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621616F7-7AC7-472A-BC07-B855D423FC4E}"/>
              </a:ext>
            </a:extLst>
          </p:cNvPr>
          <p:cNvCxnSpPr/>
          <p:nvPr/>
        </p:nvCxnSpPr>
        <p:spPr>
          <a:xfrm>
            <a:off x="47625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>
            <a:extLst>
              <a:ext uri="{FF2B5EF4-FFF2-40B4-BE49-F238E27FC236}">
                <a16:creationId xmlns:a16="http://schemas.microsoft.com/office/drawing/2014/main" id="{921E0CA1-EF67-485F-A9DE-489AEC827D6F}"/>
              </a:ext>
            </a:extLst>
          </p:cNvPr>
          <p:cNvCxnSpPr/>
          <p:nvPr/>
        </p:nvCxnSpPr>
        <p:spPr>
          <a:xfrm>
            <a:off x="45466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>
            <a:extLst>
              <a:ext uri="{FF2B5EF4-FFF2-40B4-BE49-F238E27FC236}">
                <a16:creationId xmlns:a16="http://schemas.microsoft.com/office/drawing/2014/main" id="{03E36141-69EC-4710-B6AB-5D3313ACBF54}"/>
              </a:ext>
            </a:extLst>
          </p:cNvPr>
          <p:cNvCxnSpPr/>
          <p:nvPr/>
        </p:nvCxnSpPr>
        <p:spPr>
          <a:xfrm>
            <a:off x="43307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>
            <a:extLst>
              <a:ext uri="{FF2B5EF4-FFF2-40B4-BE49-F238E27FC236}">
                <a16:creationId xmlns:a16="http://schemas.microsoft.com/office/drawing/2014/main" id="{CD1D572D-F22A-4EB7-8AB4-D26445BFD192}"/>
              </a:ext>
            </a:extLst>
          </p:cNvPr>
          <p:cNvCxnSpPr/>
          <p:nvPr/>
        </p:nvCxnSpPr>
        <p:spPr>
          <a:xfrm>
            <a:off x="41148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>
            <a:extLst>
              <a:ext uri="{FF2B5EF4-FFF2-40B4-BE49-F238E27FC236}">
                <a16:creationId xmlns:a16="http://schemas.microsoft.com/office/drawing/2014/main" id="{9E034AA6-82F5-4462-ABF8-46F8DB556CE5}"/>
              </a:ext>
            </a:extLst>
          </p:cNvPr>
          <p:cNvCxnSpPr/>
          <p:nvPr/>
        </p:nvCxnSpPr>
        <p:spPr>
          <a:xfrm>
            <a:off x="38989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8D411DEF-F964-4E06-83CA-AE440A80A952}"/>
              </a:ext>
            </a:extLst>
          </p:cNvPr>
          <p:cNvCxnSpPr/>
          <p:nvPr/>
        </p:nvCxnSpPr>
        <p:spPr>
          <a:xfrm>
            <a:off x="36830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F89DFF78-70C6-49AF-9D9D-B40205AA668D}"/>
              </a:ext>
            </a:extLst>
          </p:cNvPr>
          <p:cNvCxnSpPr/>
          <p:nvPr/>
        </p:nvCxnSpPr>
        <p:spPr>
          <a:xfrm>
            <a:off x="34671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>
            <a:extLst>
              <a:ext uri="{FF2B5EF4-FFF2-40B4-BE49-F238E27FC236}">
                <a16:creationId xmlns:a16="http://schemas.microsoft.com/office/drawing/2014/main" id="{6399ABF9-BB3C-4EDC-BBA8-D0D2FD0CB034}"/>
              </a:ext>
            </a:extLst>
          </p:cNvPr>
          <p:cNvCxnSpPr/>
          <p:nvPr/>
        </p:nvCxnSpPr>
        <p:spPr>
          <a:xfrm>
            <a:off x="32512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>
            <a:extLst>
              <a:ext uri="{FF2B5EF4-FFF2-40B4-BE49-F238E27FC236}">
                <a16:creationId xmlns:a16="http://schemas.microsoft.com/office/drawing/2014/main" id="{EE67835F-8AAE-48D1-ADEC-87DA33340287}"/>
              </a:ext>
            </a:extLst>
          </p:cNvPr>
          <p:cNvCxnSpPr/>
          <p:nvPr/>
        </p:nvCxnSpPr>
        <p:spPr>
          <a:xfrm>
            <a:off x="30353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>
            <a:extLst>
              <a:ext uri="{FF2B5EF4-FFF2-40B4-BE49-F238E27FC236}">
                <a16:creationId xmlns:a16="http://schemas.microsoft.com/office/drawing/2014/main" id="{E9736A2E-BED8-4040-B542-C09E27CC397C}"/>
              </a:ext>
            </a:extLst>
          </p:cNvPr>
          <p:cNvCxnSpPr/>
          <p:nvPr/>
        </p:nvCxnSpPr>
        <p:spPr>
          <a:xfrm>
            <a:off x="2817812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>
            <a:extLst>
              <a:ext uri="{FF2B5EF4-FFF2-40B4-BE49-F238E27FC236}">
                <a16:creationId xmlns:a16="http://schemas.microsoft.com/office/drawing/2014/main" id="{CB33C700-F8B4-428A-A37C-A82487C9360F}"/>
              </a:ext>
            </a:extLst>
          </p:cNvPr>
          <p:cNvCxnSpPr/>
          <p:nvPr/>
        </p:nvCxnSpPr>
        <p:spPr>
          <a:xfrm>
            <a:off x="2601912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>
            <a:extLst>
              <a:ext uri="{FF2B5EF4-FFF2-40B4-BE49-F238E27FC236}">
                <a16:creationId xmlns:a16="http://schemas.microsoft.com/office/drawing/2014/main" id="{BD0EA87A-4DD7-4983-BDAA-699257E04083}"/>
              </a:ext>
            </a:extLst>
          </p:cNvPr>
          <p:cNvCxnSpPr/>
          <p:nvPr/>
        </p:nvCxnSpPr>
        <p:spPr>
          <a:xfrm>
            <a:off x="2386012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F8493F7A-260D-4927-B385-3962BC30F402}"/>
              </a:ext>
            </a:extLst>
          </p:cNvPr>
          <p:cNvCxnSpPr/>
          <p:nvPr/>
        </p:nvCxnSpPr>
        <p:spPr>
          <a:xfrm>
            <a:off x="2170112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2986090F-0BAD-440C-BDD5-FB90A29DBD80}"/>
              </a:ext>
            </a:extLst>
          </p:cNvPr>
          <p:cNvCxnSpPr/>
          <p:nvPr/>
        </p:nvCxnSpPr>
        <p:spPr>
          <a:xfrm>
            <a:off x="1954212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>
            <a:extLst>
              <a:ext uri="{FF2B5EF4-FFF2-40B4-BE49-F238E27FC236}">
                <a16:creationId xmlns:a16="http://schemas.microsoft.com/office/drawing/2014/main" id="{CDE6C71F-7F70-479B-8B45-001B0F3B3F82}"/>
              </a:ext>
            </a:extLst>
          </p:cNvPr>
          <p:cNvCxnSpPr/>
          <p:nvPr/>
        </p:nvCxnSpPr>
        <p:spPr>
          <a:xfrm>
            <a:off x="103790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ישר 55">
            <a:extLst>
              <a:ext uri="{FF2B5EF4-FFF2-40B4-BE49-F238E27FC236}">
                <a16:creationId xmlns:a16="http://schemas.microsoft.com/office/drawing/2014/main" id="{F306F476-BF84-4491-82D0-BBB4CA8CBBA1}"/>
              </a:ext>
            </a:extLst>
          </p:cNvPr>
          <p:cNvCxnSpPr/>
          <p:nvPr/>
        </p:nvCxnSpPr>
        <p:spPr>
          <a:xfrm>
            <a:off x="101631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>
            <a:extLst>
              <a:ext uri="{FF2B5EF4-FFF2-40B4-BE49-F238E27FC236}">
                <a16:creationId xmlns:a16="http://schemas.microsoft.com/office/drawing/2014/main" id="{D980FB26-3C89-4D40-8B4D-7B52D3CA1A1E}"/>
              </a:ext>
            </a:extLst>
          </p:cNvPr>
          <p:cNvCxnSpPr/>
          <p:nvPr/>
        </p:nvCxnSpPr>
        <p:spPr>
          <a:xfrm>
            <a:off x="99472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>
            <a:extLst>
              <a:ext uri="{FF2B5EF4-FFF2-40B4-BE49-F238E27FC236}">
                <a16:creationId xmlns:a16="http://schemas.microsoft.com/office/drawing/2014/main" id="{918F4274-4A68-4C79-AF29-6EFDCE48225B}"/>
              </a:ext>
            </a:extLst>
          </p:cNvPr>
          <p:cNvCxnSpPr/>
          <p:nvPr/>
        </p:nvCxnSpPr>
        <p:spPr>
          <a:xfrm>
            <a:off x="1954212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>
            <a:extLst>
              <a:ext uri="{FF2B5EF4-FFF2-40B4-BE49-F238E27FC236}">
                <a16:creationId xmlns:a16="http://schemas.microsoft.com/office/drawing/2014/main" id="{81FD34AF-3AEB-4A69-9F12-1DC04CE93B70}"/>
              </a:ext>
            </a:extLst>
          </p:cNvPr>
          <p:cNvCxnSpPr/>
          <p:nvPr/>
        </p:nvCxnSpPr>
        <p:spPr>
          <a:xfrm>
            <a:off x="1738312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ישר 60">
            <a:extLst>
              <a:ext uri="{FF2B5EF4-FFF2-40B4-BE49-F238E27FC236}">
                <a16:creationId xmlns:a16="http://schemas.microsoft.com/office/drawing/2014/main" id="{556D2C01-A68A-460A-B540-0E76C5671805}"/>
              </a:ext>
            </a:extLst>
          </p:cNvPr>
          <p:cNvCxnSpPr/>
          <p:nvPr/>
        </p:nvCxnSpPr>
        <p:spPr>
          <a:xfrm>
            <a:off x="1666875" y="7651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ישר 61">
            <a:extLst>
              <a:ext uri="{FF2B5EF4-FFF2-40B4-BE49-F238E27FC236}">
                <a16:creationId xmlns:a16="http://schemas.microsoft.com/office/drawing/2014/main" id="{81259274-FDEE-4444-A42A-F1908A9F3198}"/>
              </a:ext>
            </a:extLst>
          </p:cNvPr>
          <p:cNvCxnSpPr/>
          <p:nvPr/>
        </p:nvCxnSpPr>
        <p:spPr>
          <a:xfrm>
            <a:off x="1666875" y="9810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ישר 62">
            <a:extLst>
              <a:ext uri="{FF2B5EF4-FFF2-40B4-BE49-F238E27FC236}">
                <a16:creationId xmlns:a16="http://schemas.microsoft.com/office/drawing/2014/main" id="{F8323081-9720-4AE2-901F-ED29A3A7FB1F}"/>
              </a:ext>
            </a:extLst>
          </p:cNvPr>
          <p:cNvCxnSpPr/>
          <p:nvPr/>
        </p:nvCxnSpPr>
        <p:spPr>
          <a:xfrm>
            <a:off x="1666875" y="11969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>
            <a:extLst>
              <a:ext uri="{FF2B5EF4-FFF2-40B4-BE49-F238E27FC236}">
                <a16:creationId xmlns:a16="http://schemas.microsoft.com/office/drawing/2014/main" id="{03113C48-D778-4DB3-A8F8-B6FDB3F021DA}"/>
              </a:ext>
            </a:extLst>
          </p:cNvPr>
          <p:cNvCxnSpPr/>
          <p:nvPr/>
        </p:nvCxnSpPr>
        <p:spPr>
          <a:xfrm>
            <a:off x="1666875" y="14128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ישר 64">
            <a:extLst>
              <a:ext uri="{FF2B5EF4-FFF2-40B4-BE49-F238E27FC236}">
                <a16:creationId xmlns:a16="http://schemas.microsoft.com/office/drawing/2014/main" id="{45DED54A-D610-4C0C-9BAC-A34E72BC7055}"/>
              </a:ext>
            </a:extLst>
          </p:cNvPr>
          <p:cNvCxnSpPr/>
          <p:nvPr/>
        </p:nvCxnSpPr>
        <p:spPr>
          <a:xfrm>
            <a:off x="1666875" y="16287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ישר 65">
            <a:extLst>
              <a:ext uri="{FF2B5EF4-FFF2-40B4-BE49-F238E27FC236}">
                <a16:creationId xmlns:a16="http://schemas.microsoft.com/office/drawing/2014/main" id="{6E645273-0CAE-4F6F-B12C-8A46BC22E928}"/>
              </a:ext>
            </a:extLst>
          </p:cNvPr>
          <p:cNvCxnSpPr/>
          <p:nvPr/>
        </p:nvCxnSpPr>
        <p:spPr>
          <a:xfrm>
            <a:off x="1666875" y="18446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ישר 66">
            <a:extLst>
              <a:ext uri="{FF2B5EF4-FFF2-40B4-BE49-F238E27FC236}">
                <a16:creationId xmlns:a16="http://schemas.microsoft.com/office/drawing/2014/main" id="{50D37E0D-CA10-4C80-B763-A10C348BB509}"/>
              </a:ext>
            </a:extLst>
          </p:cNvPr>
          <p:cNvCxnSpPr/>
          <p:nvPr/>
        </p:nvCxnSpPr>
        <p:spPr>
          <a:xfrm>
            <a:off x="1666875" y="20605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>
            <a:extLst>
              <a:ext uri="{FF2B5EF4-FFF2-40B4-BE49-F238E27FC236}">
                <a16:creationId xmlns:a16="http://schemas.microsoft.com/office/drawing/2014/main" id="{1BDE05C8-D331-49EA-BB4C-1441CF3EEA25}"/>
              </a:ext>
            </a:extLst>
          </p:cNvPr>
          <p:cNvCxnSpPr/>
          <p:nvPr/>
        </p:nvCxnSpPr>
        <p:spPr>
          <a:xfrm>
            <a:off x="1666875" y="22764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ישר 68">
            <a:extLst>
              <a:ext uri="{FF2B5EF4-FFF2-40B4-BE49-F238E27FC236}">
                <a16:creationId xmlns:a16="http://schemas.microsoft.com/office/drawing/2014/main" id="{3D5B4EC1-07FB-4993-9F01-E02FFF092E11}"/>
              </a:ext>
            </a:extLst>
          </p:cNvPr>
          <p:cNvCxnSpPr/>
          <p:nvPr/>
        </p:nvCxnSpPr>
        <p:spPr>
          <a:xfrm>
            <a:off x="1666875" y="24923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ישר 69">
            <a:extLst>
              <a:ext uri="{FF2B5EF4-FFF2-40B4-BE49-F238E27FC236}">
                <a16:creationId xmlns:a16="http://schemas.microsoft.com/office/drawing/2014/main" id="{7D87E3B8-0C5A-46CA-AFD3-9496A3DD94CB}"/>
              </a:ext>
            </a:extLst>
          </p:cNvPr>
          <p:cNvCxnSpPr/>
          <p:nvPr/>
        </p:nvCxnSpPr>
        <p:spPr>
          <a:xfrm>
            <a:off x="1666875" y="27082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ישר 70">
            <a:extLst>
              <a:ext uri="{FF2B5EF4-FFF2-40B4-BE49-F238E27FC236}">
                <a16:creationId xmlns:a16="http://schemas.microsoft.com/office/drawing/2014/main" id="{2F1B6AE4-5676-4B25-A7F5-77D1B3F0632A}"/>
              </a:ext>
            </a:extLst>
          </p:cNvPr>
          <p:cNvCxnSpPr/>
          <p:nvPr/>
        </p:nvCxnSpPr>
        <p:spPr>
          <a:xfrm>
            <a:off x="1666875" y="29241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ישר 71">
            <a:extLst>
              <a:ext uri="{FF2B5EF4-FFF2-40B4-BE49-F238E27FC236}">
                <a16:creationId xmlns:a16="http://schemas.microsoft.com/office/drawing/2014/main" id="{EF5E3546-FFC0-4877-BB9A-2FAB3FB64D32}"/>
              </a:ext>
            </a:extLst>
          </p:cNvPr>
          <p:cNvCxnSpPr/>
          <p:nvPr/>
        </p:nvCxnSpPr>
        <p:spPr>
          <a:xfrm>
            <a:off x="1666875" y="31416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ישר 72">
            <a:extLst>
              <a:ext uri="{FF2B5EF4-FFF2-40B4-BE49-F238E27FC236}">
                <a16:creationId xmlns:a16="http://schemas.microsoft.com/office/drawing/2014/main" id="{57D7A3C7-5EE4-4205-B24C-1F83148807BA}"/>
              </a:ext>
            </a:extLst>
          </p:cNvPr>
          <p:cNvCxnSpPr/>
          <p:nvPr/>
        </p:nvCxnSpPr>
        <p:spPr>
          <a:xfrm>
            <a:off x="1666875" y="33575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ישר 73">
            <a:extLst>
              <a:ext uri="{FF2B5EF4-FFF2-40B4-BE49-F238E27FC236}">
                <a16:creationId xmlns:a16="http://schemas.microsoft.com/office/drawing/2014/main" id="{37789B8B-6B93-44F6-9C77-00EA371CA8C1}"/>
              </a:ext>
            </a:extLst>
          </p:cNvPr>
          <p:cNvCxnSpPr/>
          <p:nvPr/>
        </p:nvCxnSpPr>
        <p:spPr>
          <a:xfrm>
            <a:off x="1666875" y="3573463"/>
            <a:ext cx="88201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מחבר ישר 74">
            <a:extLst>
              <a:ext uri="{FF2B5EF4-FFF2-40B4-BE49-F238E27FC236}">
                <a16:creationId xmlns:a16="http://schemas.microsoft.com/office/drawing/2014/main" id="{E04C5C12-1FDA-40AE-B9CB-1941C3E6EBE4}"/>
              </a:ext>
            </a:extLst>
          </p:cNvPr>
          <p:cNvCxnSpPr/>
          <p:nvPr/>
        </p:nvCxnSpPr>
        <p:spPr>
          <a:xfrm>
            <a:off x="1666875" y="37893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ישר 75">
            <a:extLst>
              <a:ext uri="{FF2B5EF4-FFF2-40B4-BE49-F238E27FC236}">
                <a16:creationId xmlns:a16="http://schemas.microsoft.com/office/drawing/2014/main" id="{8B7E88B9-EC9E-4F2C-A917-CE7187695A6B}"/>
              </a:ext>
            </a:extLst>
          </p:cNvPr>
          <p:cNvCxnSpPr/>
          <p:nvPr/>
        </p:nvCxnSpPr>
        <p:spPr>
          <a:xfrm>
            <a:off x="1666875" y="40052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ישר 76">
            <a:extLst>
              <a:ext uri="{FF2B5EF4-FFF2-40B4-BE49-F238E27FC236}">
                <a16:creationId xmlns:a16="http://schemas.microsoft.com/office/drawing/2014/main" id="{3F14B1FF-F348-4EC8-8DA3-0438EEFFF3CF}"/>
              </a:ext>
            </a:extLst>
          </p:cNvPr>
          <p:cNvCxnSpPr/>
          <p:nvPr/>
        </p:nvCxnSpPr>
        <p:spPr>
          <a:xfrm>
            <a:off x="1666875" y="42211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מחבר ישר 77">
            <a:extLst>
              <a:ext uri="{FF2B5EF4-FFF2-40B4-BE49-F238E27FC236}">
                <a16:creationId xmlns:a16="http://schemas.microsoft.com/office/drawing/2014/main" id="{BC58A385-F616-4123-A106-CBA2468DBAF4}"/>
              </a:ext>
            </a:extLst>
          </p:cNvPr>
          <p:cNvCxnSpPr/>
          <p:nvPr/>
        </p:nvCxnSpPr>
        <p:spPr>
          <a:xfrm>
            <a:off x="1666875" y="44370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מחבר ישר 78">
            <a:extLst>
              <a:ext uri="{FF2B5EF4-FFF2-40B4-BE49-F238E27FC236}">
                <a16:creationId xmlns:a16="http://schemas.microsoft.com/office/drawing/2014/main" id="{49011BF2-60DC-4E33-817D-FE2ACB448A8F}"/>
              </a:ext>
            </a:extLst>
          </p:cNvPr>
          <p:cNvCxnSpPr/>
          <p:nvPr/>
        </p:nvCxnSpPr>
        <p:spPr>
          <a:xfrm>
            <a:off x="1666875" y="46529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C3D94BA8-19FA-4095-8950-B18E410E9B06}"/>
              </a:ext>
            </a:extLst>
          </p:cNvPr>
          <p:cNvCxnSpPr/>
          <p:nvPr/>
        </p:nvCxnSpPr>
        <p:spPr>
          <a:xfrm>
            <a:off x="1666875" y="48688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מחבר ישר 80">
            <a:extLst>
              <a:ext uri="{FF2B5EF4-FFF2-40B4-BE49-F238E27FC236}">
                <a16:creationId xmlns:a16="http://schemas.microsoft.com/office/drawing/2014/main" id="{FF6B8D95-CEE6-44F5-B998-936B11E8B5C0}"/>
              </a:ext>
            </a:extLst>
          </p:cNvPr>
          <p:cNvCxnSpPr/>
          <p:nvPr/>
        </p:nvCxnSpPr>
        <p:spPr>
          <a:xfrm>
            <a:off x="1666875" y="50847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ישר 81">
            <a:extLst>
              <a:ext uri="{FF2B5EF4-FFF2-40B4-BE49-F238E27FC236}">
                <a16:creationId xmlns:a16="http://schemas.microsoft.com/office/drawing/2014/main" id="{EC7B496A-3C9B-4B1E-8D9E-31406CE513BE}"/>
              </a:ext>
            </a:extLst>
          </p:cNvPr>
          <p:cNvCxnSpPr/>
          <p:nvPr/>
        </p:nvCxnSpPr>
        <p:spPr>
          <a:xfrm>
            <a:off x="1666875" y="53006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מחבר ישר 82">
            <a:extLst>
              <a:ext uri="{FF2B5EF4-FFF2-40B4-BE49-F238E27FC236}">
                <a16:creationId xmlns:a16="http://schemas.microsoft.com/office/drawing/2014/main" id="{F5F0017A-A469-4872-A850-AFE4B5C97004}"/>
              </a:ext>
            </a:extLst>
          </p:cNvPr>
          <p:cNvCxnSpPr/>
          <p:nvPr/>
        </p:nvCxnSpPr>
        <p:spPr>
          <a:xfrm>
            <a:off x="1666875" y="55165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1">
            <a:extLst>
              <a:ext uri="{FF2B5EF4-FFF2-40B4-BE49-F238E27FC236}">
                <a16:creationId xmlns:a16="http://schemas.microsoft.com/office/drawing/2014/main" id="{99B4FFDE-8995-4CDC-8E58-B995EC39F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2163" y="1412875"/>
            <a:ext cx="8131175" cy="3887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5A8F2677-6BFD-475A-9F1F-33D355AB848A}"/>
              </a:ext>
            </a:extLst>
          </p:cNvPr>
          <p:cNvSpPr txBox="1"/>
          <p:nvPr/>
        </p:nvSpPr>
        <p:spPr>
          <a:xfrm>
            <a:off x="2206625" y="5732464"/>
            <a:ext cx="8064500" cy="58578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כך נראית רשת הקורדינטות על גבי הגלובוס</a:t>
            </a:r>
          </a:p>
        </p:txBody>
      </p:sp>
      <p:sp>
        <p:nvSpPr>
          <p:cNvPr id="50249" name="TextBox 84">
            <a:extLst>
              <a:ext uri="{FF2B5EF4-FFF2-40B4-BE49-F238E27FC236}">
                <a16:creationId xmlns:a16="http://schemas.microsoft.com/office/drawing/2014/main" id="{D6EB3911-24A0-4A25-AB7F-4D5FC8338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7112" y="866775"/>
            <a:ext cx="7556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200" b="1"/>
              <a:t>80</a:t>
            </a:r>
            <a:r>
              <a:rPr lang="he-IL" altLang="en-US" sz="1200" b="1" baseline="30000"/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200" b="1"/>
              <a:t>40</a:t>
            </a:r>
            <a:r>
              <a:rPr lang="he-IL" altLang="en-US" sz="1200" b="1" baseline="30000"/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200" b="1"/>
              <a:t>20</a:t>
            </a:r>
            <a:r>
              <a:rPr lang="he-IL" altLang="en-US" sz="1200" b="1" baseline="30000"/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200" b="1"/>
              <a:t>20</a:t>
            </a:r>
            <a:r>
              <a:rPr lang="he-IL" altLang="en-US" sz="1200" b="1" baseline="30000"/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200" b="1"/>
              <a:t>80</a:t>
            </a:r>
            <a:r>
              <a:rPr lang="he-IL" altLang="en-US" sz="1200" b="1" baseline="30000"/>
              <a:t>0</a:t>
            </a:r>
          </a:p>
        </p:txBody>
      </p:sp>
      <p:sp>
        <p:nvSpPr>
          <p:cNvPr id="50250" name="TextBox 87">
            <a:extLst>
              <a:ext uri="{FF2B5EF4-FFF2-40B4-BE49-F238E27FC236}">
                <a16:creationId xmlns:a16="http://schemas.microsoft.com/office/drawing/2014/main" id="{CBF794FA-4E98-47D3-B284-D7583AA32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5588" y="3433763"/>
            <a:ext cx="358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sz="1200">
                <a:solidFill>
                  <a:srgbClr val="FF0000"/>
                </a:solidFill>
              </a:rPr>
              <a:t>0</a:t>
            </a:r>
            <a:r>
              <a:rPr lang="he-IL" altLang="en-US" sz="1200" baseline="30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0251" name="TextBox 91">
            <a:extLst>
              <a:ext uri="{FF2B5EF4-FFF2-40B4-BE49-F238E27FC236}">
                <a16:creationId xmlns:a16="http://schemas.microsoft.com/office/drawing/2014/main" id="{C6D880F7-6345-4ACD-8919-166EF3695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2" y="260351"/>
            <a:ext cx="9144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200"/>
              <a:t>  180</a:t>
            </a:r>
            <a:r>
              <a:rPr lang="he-IL" altLang="en-US" sz="1200" baseline="30000"/>
              <a:t>0</a:t>
            </a:r>
            <a:r>
              <a:rPr lang="he-IL" altLang="en-US" sz="1200"/>
              <a:t>                                130</a:t>
            </a:r>
            <a:r>
              <a:rPr lang="he-IL" altLang="en-US" sz="1200" baseline="30000"/>
              <a:t>0</a:t>
            </a:r>
            <a:r>
              <a:rPr lang="he-IL" altLang="en-US" sz="1200"/>
              <a:t>                                       40</a:t>
            </a:r>
            <a:r>
              <a:rPr lang="he-IL" altLang="en-US" sz="1200" baseline="30000"/>
              <a:t>0</a:t>
            </a:r>
            <a:r>
              <a:rPr lang="he-IL" altLang="en-US" sz="1200"/>
              <a:t>                0</a:t>
            </a:r>
            <a:r>
              <a:rPr lang="he-IL" altLang="en-US" sz="1200" baseline="30000"/>
              <a:t>0</a:t>
            </a:r>
            <a:r>
              <a:rPr lang="he-IL" altLang="en-US" sz="1200"/>
              <a:t>                40</a:t>
            </a:r>
            <a:r>
              <a:rPr lang="he-IL" altLang="en-US" sz="1200" baseline="30000"/>
              <a:t>0</a:t>
            </a:r>
            <a:r>
              <a:rPr lang="he-IL" altLang="en-US" sz="1200"/>
              <a:t>                                       130</a:t>
            </a:r>
            <a:r>
              <a:rPr lang="he-IL" altLang="en-US" sz="1200" baseline="30000"/>
              <a:t>0</a:t>
            </a:r>
            <a:r>
              <a:rPr lang="he-IL" altLang="en-US" sz="1200"/>
              <a:t>        160</a:t>
            </a:r>
            <a:r>
              <a:rPr lang="he-IL" altLang="en-US" sz="1200" baseline="300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403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1EDF137A-927E-4A4B-A15D-37F57D158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209718"/>
              </p:ext>
            </p:extLst>
          </p:nvPr>
        </p:nvGraphicFramePr>
        <p:xfrm>
          <a:off x="333772" y="199757"/>
          <a:ext cx="11521280" cy="6458486"/>
        </p:xfrm>
        <a:graphic>
          <a:graphicData uri="http://schemas.openxmlformats.org/drawingml/2006/table">
            <a:tbl>
              <a:tblPr firstRow="1" firstCol="1" bandRow="1"/>
              <a:tblGrid>
                <a:gridCol w="4282455">
                  <a:extLst>
                    <a:ext uri="{9D8B030D-6E8A-4147-A177-3AD203B41FA5}">
                      <a16:colId xmlns:a16="http://schemas.microsoft.com/office/drawing/2014/main" val="547094217"/>
                    </a:ext>
                  </a:extLst>
                </a:gridCol>
                <a:gridCol w="3691811">
                  <a:extLst>
                    <a:ext uri="{9D8B030D-6E8A-4147-A177-3AD203B41FA5}">
                      <a16:colId xmlns:a16="http://schemas.microsoft.com/office/drawing/2014/main" val="2348703008"/>
                    </a:ext>
                  </a:extLst>
                </a:gridCol>
                <a:gridCol w="3547014">
                  <a:extLst>
                    <a:ext uri="{9D8B030D-6E8A-4147-A177-3AD203B41FA5}">
                      <a16:colId xmlns:a16="http://schemas.microsoft.com/office/drawing/2014/main" val="2882210428"/>
                    </a:ext>
                  </a:extLst>
                </a:gridCol>
              </a:tblGrid>
              <a:tr h="18403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solidFill>
                            <a:srgbClr val="C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קווי רוחב 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6634" marR="36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solidFill>
                            <a:srgbClr val="C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קווי אורך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6634" marR="36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מאפיינים ותכונות 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634" marR="36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180018"/>
                  </a:ext>
                </a:extLst>
              </a:tr>
              <a:tr h="385536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90 קווים לכל כיוון </a:t>
                      </a:r>
                      <a:endParaRPr lang="en-US" sz="16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סה"כ 180 מעלות. </a:t>
                      </a:r>
                      <a:endParaRPr lang="en-US" sz="16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6634" marR="36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180 קווים לכל כיוון </a:t>
                      </a:r>
                      <a:endParaRPr lang="en-US" sz="16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סה"כ 360 מעלות. </a:t>
                      </a:r>
                      <a:endParaRPr lang="en-US" sz="16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6634" marR="36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כמה קווים יש? </a:t>
                      </a:r>
                      <a:endParaRPr lang="en-US" sz="18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634" marR="36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608206"/>
                  </a:ext>
                </a:extLst>
              </a:tr>
              <a:tr h="38553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מחלקים את העולם ל-2 חלקים שווים.</a:t>
                      </a:r>
                      <a:endParaRPr lang="en-US" sz="16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חלק צפוני, וחלק דרומי. </a:t>
                      </a:r>
                      <a:endParaRPr lang="en-US" sz="16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6634" marR="36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מחלקים את העולם למזרח ומערב. </a:t>
                      </a:r>
                      <a:endParaRPr lang="en-US" sz="16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6634" marR="36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חלוקה על פי כיוונים</a:t>
                      </a:r>
                      <a:endParaRPr lang="en-US" sz="18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634" marR="36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806859"/>
                  </a:ext>
                </a:extLst>
              </a:tr>
              <a:tr h="38553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ההיקף שלהם הולך וקטן מקו המשווה לכוון הקטבים</a:t>
                      </a:r>
                      <a:endParaRPr lang="en-US" sz="16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6634" marR="36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כל קווי האורך שווים בהיקפם.  </a:t>
                      </a:r>
                      <a:endParaRPr lang="en-US" sz="16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6634" marR="36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מה נוכל לומר על היקף הקווים? </a:t>
                      </a:r>
                      <a:endParaRPr lang="en-US" sz="18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634" marR="36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636361"/>
                  </a:ext>
                </a:extLst>
              </a:tr>
              <a:tr h="589717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המרחק בין קווי הרוחב קבוע והוא: 111 ק"מ בין קו אחד לשני. </a:t>
                      </a:r>
                      <a:endParaRPr lang="en-US" sz="16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6634" marR="36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המרחק בין קווי האורך הולך וקטן מהמשווה לכיוון הקטבים. </a:t>
                      </a:r>
                      <a:endParaRPr lang="en-US" sz="16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6634" marR="36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מה נוכל לומר על המרחק בין הקווים? </a:t>
                      </a:r>
                      <a:endParaRPr lang="en-US" sz="18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634" marR="36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530912"/>
                  </a:ext>
                </a:extLst>
              </a:tr>
              <a:tr h="58703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קו המשווה הינו קו טבעי </a:t>
                      </a:r>
                      <a:endParaRPr lang="en-US" sz="16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המחלק את קווי הרוחב לחצי צפוני וחצי דרומי.</a:t>
                      </a:r>
                      <a:endParaRPr lang="en-US" sz="16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6634" marR="36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קו גריניץ' קו שנקבע באופן מלאכותי, המחלק את קווי האורך לחצי מזרחי וחצי מערבי.</a:t>
                      </a:r>
                      <a:endParaRPr lang="en-US" sz="16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6634" marR="36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קווי ה- 0  </a:t>
                      </a:r>
                      <a:endParaRPr lang="en-US" sz="18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634" marR="36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664102"/>
                  </a:ext>
                </a:extLst>
              </a:tr>
              <a:tr h="260207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חלוקה לאזורי אקלים </a:t>
                      </a:r>
                      <a:endParaRPr lang="en-US" sz="16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ככל שקרובים לקו המשווה יש יותר שעות אור ויותר חם בממוצע שנתי, ככל שמתקרבים לקטבים עוצמת הקרינה יורדת, והטמפרטורות נמוכות יותר. (זה קשור לקרינת השמש המרבית המגיעה לקו המשווה)</a:t>
                      </a:r>
                      <a:endParaRPr lang="en-US" sz="16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6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6634" marR="36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קווי זמן </a:t>
                      </a:r>
                      <a:endParaRPr lang="en-US" sz="16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וקו התאריך הבינלאומי</a:t>
                      </a:r>
                      <a:endParaRPr lang="en-US" sz="16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קו גריניץ' נקבע ב-1884 כקו אורך 0 . </a:t>
                      </a:r>
                      <a:endParaRPr lang="en-US" sz="16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שעון גריניץ' משמש כבסיס תקני לזמן בכל העולם. </a:t>
                      </a:r>
                      <a:endParaRPr lang="en-US" sz="16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כל 15° אורך מגדירות אזור זמן, כלומר הפרש של שעה אחת. כאשר נעים מגריניץ' מזרחה, מוסיפים שעה אחת כל 15° אורך, וכאשר נעים מערבה מגריניץ' מפחיתים שעה אחת כל 15° אורך.</a:t>
                      </a:r>
                      <a:endParaRPr lang="en-US" sz="16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6634" marR="36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מאפיינים נוספים 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634" marR="36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968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69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5D0E825D-FAEC-4FED-91CB-5D45CAB5871A}"/>
              </a:ext>
            </a:extLst>
          </p:cNvPr>
          <p:cNvSpPr/>
          <p:nvPr/>
        </p:nvSpPr>
        <p:spPr>
          <a:xfrm>
            <a:off x="6263298" y="4355473"/>
            <a:ext cx="5753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https://www.youtube.com/watch?v=lhAClF1ziQw</a:t>
            </a:r>
            <a:endParaRPr lang="he-IL" dirty="0"/>
          </a:p>
          <a:p>
            <a:r>
              <a:rPr lang="he-IL" dirty="0"/>
              <a:t>רשת גיאוגרפית קווי אורך ורוחב – 16 דקות </a:t>
            </a:r>
            <a:endParaRPr lang="en-US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DA23C7F5-F89D-4872-BD40-64434B66C67B}"/>
              </a:ext>
            </a:extLst>
          </p:cNvPr>
          <p:cNvSpPr/>
          <p:nvPr/>
        </p:nvSpPr>
        <p:spPr>
          <a:xfrm>
            <a:off x="765820" y="6073831"/>
            <a:ext cx="5809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https://www.youtube.com/watch?v=jbrAzZNkQoY</a:t>
            </a:r>
            <a:endParaRPr lang="he-IL" dirty="0"/>
          </a:p>
          <a:p>
            <a:r>
              <a:rPr lang="he-IL" dirty="0"/>
              <a:t>קווי אורך ורוחב – 3 דקות </a:t>
            </a:r>
            <a:endParaRPr lang="en-US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5AA2D9C2-2BE7-4E22-89CC-45859D407148}"/>
              </a:ext>
            </a:extLst>
          </p:cNvPr>
          <p:cNvSpPr/>
          <p:nvPr/>
        </p:nvSpPr>
        <p:spPr>
          <a:xfrm>
            <a:off x="3286100" y="5167946"/>
            <a:ext cx="60928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https://www.youtube.com/watch?v=3e_Z_rMX3Ig&amp;t=167s</a:t>
            </a:r>
            <a:endParaRPr lang="he-IL" dirty="0"/>
          </a:p>
          <a:p>
            <a:r>
              <a:rPr lang="he-IL" dirty="0"/>
              <a:t>יום בכדור הארץ 5 דקות</a:t>
            </a:r>
            <a:endParaRPr lang="en-US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0E002889-47B6-4A9A-BBAA-91EB33A81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72" y="307433"/>
            <a:ext cx="6984776" cy="43901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3042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dav\Desktop\ScreenHunter_02 Sep. 29 20.14.jpg">
            <a:extLst>
              <a:ext uri="{FF2B5EF4-FFF2-40B4-BE49-F238E27FC236}">
                <a16:creationId xmlns:a16="http://schemas.microsoft.com/office/drawing/2014/main" id="{DE33AFE5-3698-49DA-BC57-3879DBE92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"/>
          <a:stretch>
            <a:fillRect/>
          </a:stretch>
        </p:blipFill>
        <p:spPr bwMode="auto">
          <a:xfrm>
            <a:off x="369776" y="404664"/>
            <a:ext cx="1144927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9FEFE7B9-153E-4445-8B1E-EDB124438C60}"/>
              </a:ext>
            </a:extLst>
          </p:cNvPr>
          <p:cNvSpPr txBox="1"/>
          <p:nvPr/>
        </p:nvSpPr>
        <p:spPr>
          <a:xfrm>
            <a:off x="693812" y="5903893"/>
            <a:ext cx="1065718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האם תוכלו לציין ולהסביר, היכן נמצאת </a:t>
            </a:r>
            <a:r>
              <a:rPr lang="he-IL" sz="2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הנקודה האדומה </a:t>
            </a: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שבמפת כדור הארץ שלפניכם?</a:t>
            </a:r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4F13094A-CD13-4ECD-A04A-4F619E994CF2}"/>
              </a:ext>
            </a:extLst>
          </p:cNvPr>
          <p:cNvSpPr/>
          <p:nvPr/>
        </p:nvSpPr>
        <p:spPr>
          <a:xfrm>
            <a:off x="8758708" y="1988840"/>
            <a:ext cx="215900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2E879B87-9AE9-4242-B637-83E8111AF329}"/>
              </a:ext>
            </a:extLst>
          </p:cNvPr>
          <p:cNvSpPr/>
          <p:nvPr/>
        </p:nvSpPr>
        <p:spPr>
          <a:xfrm>
            <a:off x="4006180" y="5157192"/>
            <a:ext cx="6816290" cy="481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400" b="1" dirty="0">
                <a:highlight>
                  <a:srgbClr val="FFFF00"/>
                </a:highlight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שטח כדור הארץ גדול. איך נוכל להסביר היכן אנו נמצאים? </a:t>
            </a:r>
            <a:endParaRPr lang="en-US" sz="2400" b="1" dirty="0">
              <a:highlight>
                <a:srgbClr val="FFFF00"/>
              </a:highlight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dav\Desktop\ScreenHunter_02 Sep. 29 20.14.jpg">
            <a:extLst>
              <a:ext uri="{FF2B5EF4-FFF2-40B4-BE49-F238E27FC236}">
                <a16:creationId xmlns:a16="http://schemas.microsoft.com/office/drawing/2014/main" id="{A01EA70D-52CB-4B97-A557-E44836BC6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"/>
          <a:stretch>
            <a:fillRect/>
          </a:stretch>
        </p:blipFill>
        <p:spPr bwMode="auto">
          <a:xfrm>
            <a:off x="477788" y="332656"/>
            <a:ext cx="1130525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986B2B86-7AA5-4927-9490-883EF6793B2C}"/>
              </a:ext>
            </a:extLst>
          </p:cNvPr>
          <p:cNvSpPr txBox="1"/>
          <p:nvPr/>
        </p:nvSpPr>
        <p:spPr>
          <a:xfrm>
            <a:off x="2150134" y="6063676"/>
            <a:ext cx="8064500" cy="5847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באיזו יבשת נמצאת הנקודה האדומה? 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200E88A-AF4C-44BF-9FFC-A9828F6CF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1700213"/>
            <a:ext cx="1800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sz="2400" b="1">
                <a:latin typeface="Narkisim" panose="020E0502050101010101" pitchFamily="34" charset="-79"/>
                <a:cs typeface="Narkisim" panose="020E0502050101010101" pitchFamily="34" charset="-79"/>
              </a:rPr>
              <a:t>אמריקה הצפונית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F06B549-7F15-4C70-A215-30E38A012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663" y="3573463"/>
            <a:ext cx="1800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sz="2400" b="1">
                <a:latin typeface="Narkisim" panose="020E0502050101010101" pitchFamily="34" charset="-79"/>
                <a:cs typeface="Narkisim" panose="020E0502050101010101" pitchFamily="34" charset="-79"/>
              </a:rPr>
              <a:t>אמריקה הדרומית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6DCB798-3568-4ABA-A21A-542789291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813" y="2708276"/>
            <a:ext cx="180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sz="2400" b="1">
                <a:latin typeface="Narkisim" panose="020E0502050101010101" pitchFamily="34" charset="-79"/>
                <a:cs typeface="Narkisim" panose="020E0502050101010101" pitchFamily="34" charset="-79"/>
              </a:rPr>
              <a:t>אפריקה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B788D2DE-5986-49CC-BB4A-80B38BC8A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713" y="1628776"/>
            <a:ext cx="180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sz="2400" b="1">
                <a:latin typeface="Narkisim" panose="020E0502050101010101" pitchFamily="34" charset="-79"/>
                <a:cs typeface="Narkisim" panose="020E0502050101010101" pitchFamily="34" charset="-79"/>
              </a:rPr>
              <a:t>אירופה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A8E144C-471E-4712-9C20-C7D9D1C92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38" y="1484313"/>
            <a:ext cx="180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sz="2400" b="1">
                <a:latin typeface="Narkisim" panose="020E0502050101010101" pitchFamily="34" charset="-79"/>
                <a:cs typeface="Narkisim" panose="020E0502050101010101" pitchFamily="34" charset="-79"/>
              </a:rPr>
              <a:t>אסיה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C9F359B8-C498-4223-B6D0-F517B2B17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263" y="4191001"/>
            <a:ext cx="180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sz="2400" b="1">
                <a:latin typeface="Narkisim" panose="020E0502050101010101" pitchFamily="34" charset="-79"/>
                <a:cs typeface="Narkisim" panose="020E0502050101010101" pitchFamily="34" charset="-79"/>
              </a:rPr>
              <a:t>אוסטרליה</a:t>
            </a:r>
          </a:p>
        </p:txBody>
      </p:sp>
      <p:sp>
        <p:nvSpPr>
          <p:cNvPr id="166" name="אליפסה 165">
            <a:extLst>
              <a:ext uri="{FF2B5EF4-FFF2-40B4-BE49-F238E27FC236}">
                <a16:creationId xmlns:a16="http://schemas.microsoft.com/office/drawing/2014/main" id="{9B5DC619-62B2-49F7-B217-6774065500AD}"/>
              </a:ext>
            </a:extLst>
          </p:cNvPr>
          <p:cNvSpPr/>
          <p:nvPr/>
        </p:nvSpPr>
        <p:spPr>
          <a:xfrm>
            <a:off x="8723313" y="1822784"/>
            <a:ext cx="215900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55" grpId="0"/>
      <p:bldP spid="160" grpId="0"/>
      <p:bldP spid="161" grpId="0"/>
      <p:bldP spid="162" grpId="0"/>
      <p:bldP spid="163" grpId="0"/>
      <p:bldP spid="1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adav\Desktop\ScreenHunter_02 Sep. 29 20.14.jpg">
            <a:extLst>
              <a:ext uri="{FF2B5EF4-FFF2-40B4-BE49-F238E27FC236}">
                <a16:creationId xmlns:a16="http://schemas.microsoft.com/office/drawing/2014/main" id="{39F3EE07-01E7-408E-A424-1145EA224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"/>
          <a:stretch>
            <a:fillRect/>
          </a:stretch>
        </p:blipFill>
        <p:spPr bwMode="auto">
          <a:xfrm>
            <a:off x="261764" y="332656"/>
            <a:ext cx="11665295" cy="577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E420F4F8-227B-4726-B53C-EDE841AA589E}"/>
              </a:ext>
            </a:extLst>
          </p:cNvPr>
          <p:cNvSpPr txBox="1"/>
          <p:nvPr/>
        </p:nvSpPr>
        <p:spPr>
          <a:xfrm>
            <a:off x="2170112" y="6107332"/>
            <a:ext cx="8064500" cy="5847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באיזה כיוון נמצאת הנקודה האדומה? </a:t>
            </a:r>
          </a:p>
        </p:txBody>
      </p:sp>
      <p:cxnSp>
        <p:nvCxnSpPr>
          <p:cNvPr id="135" name="מחבר חץ ישר 134">
            <a:extLst>
              <a:ext uri="{FF2B5EF4-FFF2-40B4-BE49-F238E27FC236}">
                <a16:creationId xmlns:a16="http://schemas.microsoft.com/office/drawing/2014/main" id="{32001774-BEDC-46A2-B063-5C052756B4CE}"/>
              </a:ext>
            </a:extLst>
          </p:cNvPr>
          <p:cNvCxnSpPr/>
          <p:nvPr/>
        </p:nvCxnSpPr>
        <p:spPr>
          <a:xfrm>
            <a:off x="6238875" y="1484314"/>
            <a:ext cx="0" cy="2232025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מחבר חץ ישר 136">
            <a:extLst>
              <a:ext uri="{FF2B5EF4-FFF2-40B4-BE49-F238E27FC236}">
                <a16:creationId xmlns:a16="http://schemas.microsoft.com/office/drawing/2014/main" id="{09554881-0E78-40AE-83E7-A7EB5AD46EF3}"/>
              </a:ext>
            </a:extLst>
          </p:cNvPr>
          <p:cNvCxnSpPr/>
          <p:nvPr/>
        </p:nvCxnSpPr>
        <p:spPr>
          <a:xfrm>
            <a:off x="5086350" y="2636838"/>
            <a:ext cx="2303462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מחבר חץ ישר 137">
            <a:extLst>
              <a:ext uri="{FF2B5EF4-FFF2-40B4-BE49-F238E27FC236}">
                <a16:creationId xmlns:a16="http://schemas.microsoft.com/office/drawing/2014/main" id="{3F03FC2F-E503-4FAD-BBAF-5949631E8A82}"/>
              </a:ext>
            </a:extLst>
          </p:cNvPr>
          <p:cNvCxnSpPr/>
          <p:nvPr/>
        </p:nvCxnSpPr>
        <p:spPr>
          <a:xfrm>
            <a:off x="5518151" y="2060575"/>
            <a:ext cx="1512887" cy="12969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מחבר חץ ישר 142">
            <a:extLst>
              <a:ext uri="{FF2B5EF4-FFF2-40B4-BE49-F238E27FC236}">
                <a16:creationId xmlns:a16="http://schemas.microsoft.com/office/drawing/2014/main" id="{D75D0733-E15B-4E87-A58F-A3FAC56A041D}"/>
              </a:ext>
            </a:extLst>
          </p:cNvPr>
          <p:cNvCxnSpPr/>
          <p:nvPr/>
        </p:nvCxnSpPr>
        <p:spPr>
          <a:xfrm flipH="1">
            <a:off x="5589587" y="1989139"/>
            <a:ext cx="1225550" cy="136842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4" name="TextBox 151">
            <a:extLst>
              <a:ext uri="{FF2B5EF4-FFF2-40B4-BE49-F238E27FC236}">
                <a16:creationId xmlns:a16="http://schemas.microsoft.com/office/drawing/2014/main" id="{6CC2A63A-7357-4A3A-833A-877DF2C66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849314"/>
            <a:ext cx="1800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sz="4000" b="1" dirty="0">
                <a:latin typeface="Narkisim" panose="020E0502050101010101" pitchFamily="34" charset="-79"/>
                <a:cs typeface="Narkisim" panose="020E0502050101010101" pitchFamily="34" charset="-79"/>
              </a:rPr>
              <a:t>צפון</a:t>
            </a:r>
          </a:p>
        </p:txBody>
      </p:sp>
      <p:sp>
        <p:nvSpPr>
          <p:cNvPr id="9225" name="TextBox 152">
            <a:extLst>
              <a:ext uri="{FF2B5EF4-FFF2-40B4-BE49-F238E27FC236}">
                <a16:creationId xmlns:a16="http://schemas.microsoft.com/office/drawing/2014/main" id="{D352154B-AB12-456E-B927-BAEB99224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1" y="3584576"/>
            <a:ext cx="1800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sz="4000" b="1">
                <a:latin typeface="Narkisim" panose="020E0502050101010101" pitchFamily="34" charset="-79"/>
                <a:cs typeface="Narkisim" panose="020E0502050101010101" pitchFamily="34" charset="-79"/>
              </a:rPr>
              <a:t>דרום</a:t>
            </a:r>
          </a:p>
        </p:txBody>
      </p:sp>
      <p:sp>
        <p:nvSpPr>
          <p:cNvPr id="9226" name="TextBox 153">
            <a:extLst>
              <a:ext uri="{FF2B5EF4-FFF2-40B4-BE49-F238E27FC236}">
                <a16:creationId xmlns:a16="http://schemas.microsoft.com/office/drawing/2014/main" id="{097AAC8F-6235-4602-AE47-1C4A4DF2D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038" y="2276476"/>
            <a:ext cx="1800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sz="4000" b="1" dirty="0">
                <a:latin typeface="Narkisim" panose="020E0502050101010101" pitchFamily="34" charset="-79"/>
                <a:cs typeface="Narkisim" panose="020E0502050101010101" pitchFamily="34" charset="-79"/>
              </a:rPr>
              <a:t>מזרח</a:t>
            </a:r>
          </a:p>
        </p:txBody>
      </p:sp>
      <p:sp>
        <p:nvSpPr>
          <p:cNvPr id="9227" name="TextBox 154">
            <a:extLst>
              <a:ext uri="{FF2B5EF4-FFF2-40B4-BE49-F238E27FC236}">
                <a16:creationId xmlns:a16="http://schemas.microsoft.com/office/drawing/2014/main" id="{3EE969E2-67BA-441F-825B-33192BED0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88" y="2276476"/>
            <a:ext cx="1800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sz="4000" b="1">
                <a:latin typeface="Narkisim" panose="020E0502050101010101" pitchFamily="34" charset="-79"/>
                <a:cs typeface="Narkisim" panose="020E0502050101010101" pitchFamily="34" charset="-79"/>
              </a:rPr>
              <a:t>מערב</a:t>
            </a:r>
          </a:p>
        </p:txBody>
      </p:sp>
      <p:sp>
        <p:nvSpPr>
          <p:cNvPr id="9228" name="TextBox 155">
            <a:extLst>
              <a:ext uri="{FF2B5EF4-FFF2-40B4-BE49-F238E27FC236}">
                <a16:creationId xmlns:a16="http://schemas.microsoft.com/office/drawing/2014/main" id="{7398A8C1-2C58-47D1-B55E-4FEA3B13D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826" y="1628776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sz="2800" b="1">
                <a:latin typeface="Narkisim" panose="020E0502050101010101" pitchFamily="34" charset="-79"/>
                <a:cs typeface="Narkisim" panose="020E0502050101010101" pitchFamily="34" charset="-79"/>
              </a:rPr>
              <a:t>צפון מערב</a:t>
            </a:r>
          </a:p>
        </p:txBody>
      </p:sp>
      <p:sp>
        <p:nvSpPr>
          <p:cNvPr id="9229" name="TextBox 156">
            <a:extLst>
              <a:ext uri="{FF2B5EF4-FFF2-40B4-BE49-F238E27FC236}">
                <a16:creationId xmlns:a16="http://schemas.microsoft.com/office/drawing/2014/main" id="{78191D18-D01E-41B6-83C3-E12BDF583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237" y="1628776"/>
            <a:ext cx="1798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sz="2800" b="1">
                <a:latin typeface="Narkisim" panose="020E0502050101010101" pitchFamily="34" charset="-79"/>
                <a:cs typeface="Narkisim" panose="020E0502050101010101" pitchFamily="34" charset="-79"/>
              </a:rPr>
              <a:t>צפון מזרח</a:t>
            </a:r>
          </a:p>
        </p:txBody>
      </p:sp>
      <p:sp>
        <p:nvSpPr>
          <p:cNvPr id="9230" name="TextBox 157">
            <a:extLst>
              <a:ext uri="{FF2B5EF4-FFF2-40B4-BE49-F238E27FC236}">
                <a16:creationId xmlns:a16="http://schemas.microsoft.com/office/drawing/2014/main" id="{51F0EE5A-5562-44AB-9BE0-CA992DC3C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826" y="3194050"/>
            <a:ext cx="1800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sz="2800" b="1">
                <a:latin typeface="Narkisim" panose="020E0502050101010101" pitchFamily="34" charset="-79"/>
                <a:cs typeface="Narkisim" panose="020E0502050101010101" pitchFamily="34" charset="-79"/>
              </a:rPr>
              <a:t>דרום מערב</a:t>
            </a:r>
          </a:p>
        </p:txBody>
      </p:sp>
      <p:sp>
        <p:nvSpPr>
          <p:cNvPr id="9231" name="TextBox 158">
            <a:extLst>
              <a:ext uri="{FF2B5EF4-FFF2-40B4-BE49-F238E27FC236}">
                <a16:creationId xmlns:a16="http://schemas.microsoft.com/office/drawing/2014/main" id="{CB02C366-372B-4F6C-A991-73CFB93B9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5138" y="3194050"/>
            <a:ext cx="1800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sz="2800" b="1">
                <a:latin typeface="Narkisim" panose="020E0502050101010101" pitchFamily="34" charset="-79"/>
                <a:cs typeface="Narkisim" panose="020E0502050101010101" pitchFamily="34" charset="-79"/>
              </a:rPr>
              <a:t>דרום מזרח</a:t>
            </a:r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71863FF0-72EA-4540-AC4D-076D7B076C14}"/>
              </a:ext>
            </a:extLst>
          </p:cNvPr>
          <p:cNvSpPr/>
          <p:nvPr/>
        </p:nvSpPr>
        <p:spPr>
          <a:xfrm>
            <a:off x="8723313" y="1890713"/>
            <a:ext cx="215900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adav\Desktop\ScreenHunter_02 Sep. 29 20.14.jpg">
            <a:extLst>
              <a:ext uri="{FF2B5EF4-FFF2-40B4-BE49-F238E27FC236}">
                <a16:creationId xmlns:a16="http://schemas.microsoft.com/office/drawing/2014/main" id="{2799AFEC-E9E8-4E4B-9A6E-7D29AACAC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"/>
          <a:stretch>
            <a:fillRect/>
          </a:stretch>
        </p:blipFill>
        <p:spPr bwMode="auto">
          <a:xfrm>
            <a:off x="333772" y="188640"/>
            <a:ext cx="11521279" cy="526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748DBC1D-3A91-4C24-A6F9-FEDBA2394F8D}"/>
              </a:ext>
            </a:extLst>
          </p:cNvPr>
          <p:cNvSpPr txBox="1"/>
          <p:nvPr/>
        </p:nvSpPr>
        <p:spPr>
          <a:xfrm>
            <a:off x="1413892" y="5301208"/>
            <a:ext cx="9937353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ראיתם כמה מסובך להסביר ולהתמצא. בדיוק לצורך הזה יש לנו דרך התמצאות פשוטה ומדויקת ושמה רשת המעלות הגיאוגרפית/ הנקראת גם רשת הקואורדינטות.  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</a:br>
            <a:endParaRPr lang="he-IL" sz="3200" b="1" dirty="0">
              <a:solidFill>
                <a:schemeClr val="accent1">
                  <a:lumMod val="50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7F8179D1-1247-46C2-A9E0-D3F55DA2CFBA}"/>
              </a:ext>
            </a:extLst>
          </p:cNvPr>
          <p:cNvSpPr/>
          <p:nvPr/>
        </p:nvSpPr>
        <p:spPr>
          <a:xfrm>
            <a:off x="8686700" y="1700808"/>
            <a:ext cx="215900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adav\Desktop\ScreenHunter_02 Sep. 29 20.14.jpg">
            <a:extLst>
              <a:ext uri="{FF2B5EF4-FFF2-40B4-BE49-F238E27FC236}">
                <a16:creationId xmlns:a16="http://schemas.microsoft.com/office/drawing/2014/main" id="{DF607F5A-45C6-4888-B141-AC6E3676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"/>
          <a:stretch>
            <a:fillRect/>
          </a:stretch>
        </p:blipFill>
        <p:spPr bwMode="auto">
          <a:xfrm>
            <a:off x="261764" y="263526"/>
            <a:ext cx="11737304" cy="545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7338A7DE-BBCE-4A15-97AE-C4AF4C444752}"/>
              </a:ext>
            </a:extLst>
          </p:cNvPr>
          <p:cNvSpPr txBox="1"/>
          <p:nvPr/>
        </p:nvSpPr>
        <p:spPr>
          <a:xfrm>
            <a:off x="892088" y="5819775"/>
            <a:ext cx="1040464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נוכל לראות את רשת הקואורדינטות (המעלות) המלאה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באטלס במפה כדור הארץ מדינית</a:t>
            </a:r>
          </a:p>
        </p:txBody>
      </p:sp>
      <p:pic>
        <p:nvPicPr>
          <p:cNvPr id="15364" name="Picture 2" descr="http://www.steimatzky.co.il/Steimatzky/pages/ThumbnailImage.aspx?ImagePath=11310023/11310023b.jpg&amp;ImageType=None">
            <a:extLst>
              <a:ext uri="{FF2B5EF4-FFF2-40B4-BE49-F238E27FC236}">
                <a16:creationId xmlns:a16="http://schemas.microsoft.com/office/drawing/2014/main" id="{35127293-C877-4045-8C44-33F9C12AD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/>
          <a:stretch>
            <a:fillRect/>
          </a:stretch>
        </p:blipFill>
        <p:spPr bwMode="auto">
          <a:xfrm>
            <a:off x="477788" y="5047182"/>
            <a:ext cx="149542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אליפסה 6">
            <a:extLst>
              <a:ext uri="{FF2B5EF4-FFF2-40B4-BE49-F238E27FC236}">
                <a16:creationId xmlns:a16="http://schemas.microsoft.com/office/drawing/2014/main" id="{F188C765-FF7E-4443-834F-70368B587021}"/>
              </a:ext>
            </a:extLst>
          </p:cNvPr>
          <p:cNvSpPr/>
          <p:nvPr/>
        </p:nvSpPr>
        <p:spPr>
          <a:xfrm>
            <a:off x="8758708" y="1844824"/>
            <a:ext cx="215900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nadav\Desktop\ScreenHunter_02 Sep. 29 20.14.jpg">
            <a:extLst>
              <a:ext uri="{FF2B5EF4-FFF2-40B4-BE49-F238E27FC236}">
                <a16:creationId xmlns:a16="http://schemas.microsoft.com/office/drawing/2014/main" id="{1D5AF534-BACE-4A4D-A096-970180256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"/>
          <a:stretch>
            <a:fillRect/>
          </a:stretch>
        </p:blipFill>
        <p:spPr bwMode="auto">
          <a:xfrm>
            <a:off x="1773237" y="792164"/>
            <a:ext cx="86423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D8100741-3D2F-42F8-9423-566E2562DB44}"/>
              </a:ext>
            </a:extLst>
          </p:cNvPr>
          <p:cNvCxnSpPr/>
          <p:nvPr/>
        </p:nvCxnSpPr>
        <p:spPr>
          <a:xfrm>
            <a:off x="99472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FDAE1D9A-9946-4003-9708-64D70C812ADA}"/>
              </a:ext>
            </a:extLst>
          </p:cNvPr>
          <p:cNvCxnSpPr/>
          <p:nvPr/>
        </p:nvCxnSpPr>
        <p:spPr>
          <a:xfrm>
            <a:off x="97313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6CFE61F6-17EA-4CBA-B5F1-5655674E2400}"/>
              </a:ext>
            </a:extLst>
          </p:cNvPr>
          <p:cNvCxnSpPr/>
          <p:nvPr/>
        </p:nvCxnSpPr>
        <p:spPr>
          <a:xfrm>
            <a:off x="95154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BB08BBFE-F3FD-4BF0-AB78-DA184C02A6A6}"/>
              </a:ext>
            </a:extLst>
          </p:cNvPr>
          <p:cNvCxnSpPr/>
          <p:nvPr/>
        </p:nvCxnSpPr>
        <p:spPr>
          <a:xfrm>
            <a:off x="92995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63E2F6E2-6784-4D94-8265-A2AF939C1868}"/>
              </a:ext>
            </a:extLst>
          </p:cNvPr>
          <p:cNvCxnSpPr/>
          <p:nvPr/>
        </p:nvCxnSpPr>
        <p:spPr>
          <a:xfrm>
            <a:off x="90836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817E0561-F26F-4D59-B95F-B5E5F0D8FA2A}"/>
              </a:ext>
            </a:extLst>
          </p:cNvPr>
          <p:cNvCxnSpPr/>
          <p:nvPr/>
        </p:nvCxnSpPr>
        <p:spPr>
          <a:xfrm>
            <a:off x="90836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B110F00F-EBB9-4C2D-A69F-76B91E270058}"/>
              </a:ext>
            </a:extLst>
          </p:cNvPr>
          <p:cNvCxnSpPr/>
          <p:nvPr/>
        </p:nvCxnSpPr>
        <p:spPr>
          <a:xfrm>
            <a:off x="88677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0EE6F0E8-0DA8-40D9-90A3-D0FDCC3A5EBE}"/>
              </a:ext>
            </a:extLst>
          </p:cNvPr>
          <p:cNvCxnSpPr/>
          <p:nvPr/>
        </p:nvCxnSpPr>
        <p:spPr>
          <a:xfrm>
            <a:off x="86518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4DF2F16D-6FBD-4E34-8867-3779D6BFA324}"/>
              </a:ext>
            </a:extLst>
          </p:cNvPr>
          <p:cNvCxnSpPr/>
          <p:nvPr/>
        </p:nvCxnSpPr>
        <p:spPr>
          <a:xfrm>
            <a:off x="84343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FD4E85E9-C365-41A8-B188-AECDEC055B85}"/>
              </a:ext>
            </a:extLst>
          </p:cNvPr>
          <p:cNvCxnSpPr/>
          <p:nvPr/>
        </p:nvCxnSpPr>
        <p:spPr>
          <a:xfrm>
            <a:off x="82184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id="{05BD89F0-9CD9-469B-AD54-F9C78DDC8404}"/>
              </a:ext>
            </a:extLst>
          </p:cNvPr>
          <p:cNvCxnSpPr/>
          <p:nvPr/>
        </p:nvCxnSpPr>
        <p:spPr>
          <a:xfrm>
            <a:off x="80025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9F4924D7-FB42-491E-A8B8-4E4272265AB1}"/>
              </a:ext>
            </a:extLst>
          </p:cNvPr>
          <p:cNvCxnSpPr/>
          <p:nvPr/>
        </p:nvCxnSpPr>
        <p:spPr>
          <a:xfrm>
            <a:off x="77866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49F8BB0E-A1A1-42C4-A128-9C648A73A13A}"/>
              </a:ext>
            </a:extLst>
          </p:cNvPr>
          <p:cNvCxnSpPr/>
          <p:nvPr/>
        </p:nvCxnSpPr>
        <p:spPr>
          <a:xfrm>
            <a:off x="75707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270C973F-C76E-4CE2-9F01-D1404D513C12}"/>
              </a:ext>
            </a:extLst>
          </p:cNvPr>
          <p:cNvCxnSpPr/>
          <p:nvPr/>
        </p:nvCxnSpPr>
        <p:spPr>
          <a:xfrm>
            <a:off x="73548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BFCDC574-144D-430C-9900-562D54530B99}"/>
              </a:ext>
            </a:extLst>
          </p:cNvPr>
          <p:cNvCxnSpPr/>
          <p:nvPr/>
        </p:nvCxnSpPr>
        <p:spPr>
          <a:xfrm>
            <a:off x="71389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761CB486-10EB-404C-92D4-45D6A6230BAB}"/>
              </a:ext>
            </a:extLst>
          </p:cNvPr>
          <p:cNvCxnSpPr/>
          <p:nvPr/>
        </p:nvCxnSpPr>
        <p:spPr>
          <a:xfrm>
            <a:off x="69230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>
            <a:extLst>
              <a:ext uri="{FF2B5EF4-FFF2-40B4-BE49-F238E27FC236}">
                <a16:creationId xmlns:a16="http://schemas.microsoft.com/office/drawing/2014/main" id="{F57CA04F-414F-4F00-AE69-9326D4C4FB93}"/>
              </a:ext>
            </a:extLst>
          </p:cNvPr>
          <p:cNvCxnSpPr/>
          <p:nvPr/>
        </p:nvCxnSpPr>
        <p:spPr>
          <a:xfrm>
            <a:off x="67071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30B11EF3-016C-4045-BFE8-5734529DFFBD}"/>
              </a:ext>
            </a:extLst>
          </p:cNvPr>
          <p:cNvCxnSpPr/>
          <p:nvPr/>
        </p:nvCxnSpPr>
        <p:spPr>
          <a:xfrm>
            <a:off x="64912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D23DBF22-D559-4E7E-9053-A42EAF7AC4F4}"/>
              </a:ext>
            </a:extLst>
          </p:cNvPr>
          <p:cNvCxnSpPr/>
          <p:nvPr/>
        </p:nvCxnSpPr>
        <p:spPr>
          <a:xfrm>
            <a:off x="62753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D841C62F-F301-480D-A2F4-442C41F0C1F7}"/>
              </a:ext>
            </a:extLst>
          </p:cNvPr>
          <p:cNvCxnSpPr/>
          <p:nvPr/>
        </p:nvCxnSpPr>
        <p:spPr>
          <a:xfrm>
            <a:off x="60594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3B9F6F9D-24EA-4725-A462-BB4FFEA1A961}"/>
              </a:ext>
            </a:extLst>
          </p:cNvPr>
          <p:cNvCxnSpPr/>
          <p:nvPr/>
        </p:nvCxnSpPr>
        <p:spPr>
          <a:xfrm>
            <a:off x="5843587" y="549276"/>
            <a:ext cx="0" cy="5040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id="{BDD48CA7-A47A-4842-B625-8110BCA9C14C}"/>
              </a:ext>
            </a:extLst>
          </p:cNvPr>
          <p:cNvCxnSpPr/>
          <p:nvPr/>
        </p:nvCxnSpPr>
        <p:spPr>
          <a:xfrm>
            <a:off x="5626100" y="549276"/>
            <a:ext cx="0" cy="504031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>
            <a:extLst>
              <a:ext uri="{FF2B5EF4-FFF2-40B4-BE49-F238E27FC236}">
                <a16:creationId xmlns:a16="http://schemas.microsoft.com/office/drawing/2014/main" id="{3B13F6D5-E7F5-4572-94DD-E2041CBEAEAD}"/>
              </a:ext>
            </a:extLst>
          </p:cNvPr>
          <p:cNvCxnSpPr/>
          <p:nvPr/>
        </p:nvCxnSpPr>
        <p:spPr>
          <a:xfrm>
            <a:off x="54102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>
            <a:extLst>
              <a:ext uri="{FF2B5EF4-FFF2-40B4-BE49-F238E27FC236}">
                <a16:creationId xmlns:a16="http://schemas.microsoft.com/office/drawing/2014/main" id="{211E9C77-D552-4185-8536-34964629635E}"/>
              </a:ext>
            </a:extLst>
          </p:cNvPr>
          <p:cNvCxnSpPr/>
          <p:nvPr/>
        </p:nvCxnSpPr>
        <p:spPr>
          <a:xfrm>
            <a:off x="51943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id="{2F46C09A-26BE-4A54-B852-2358332F4688}"/>
              </a:ext>
            </a:extLst>
          </p:cNvPr>
          <p:cNvCxnSpPr/>
          <p:nvPr/>
        </p:nvCxnSpPr>
        <p:spPr>
          <a:xfrm>
            <a:off x="49784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79494618-7831-45B1-BAD3-586B009704CE}"/>
              </a:ext>
            </a:extLst>
          </p:cNvPr>
          <p:cNvCxnSpPr/>
          <p:nvPr/>
        </p:nvCxnSpPr>
        <p:spPr>
          <a:xfrm>
            <a:off x="49784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864CDF36-AE44-4CBE-AC1F-AE8E2F23A441}"/>
              </a:ext>
            </a:extLst>
          </p:cNvPr>
          <p:cNvCxnSpPr/>
          <p:nvPr/>
        </p:nvCxnSpPr>
        <p:spPr>
          <a:xfrm>
            <a:off x="47625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>
            <a:extLst>
              <a:ext uri="{FF2B5EF4-FFF2-40B4-BE49-F238E27FC236}">
                <a16:creationId xmlns:a16="http://schemas.microsoft.com/office/drawing/2014/main" id="{061A9E5C-C213-4A7C-AB39-D82B8DFC17BA}"/>
              </a:ext>
            </a:extLst>
          </p:cNvPr>
          <p:cNvCxnSpPr/>
          <p:nvPr/>
        </p:nvCxnSpPr>
        <p:spPr>
          <a:xfrm>
            <a:off x="45466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>
            <a:extLst>
              <a:ext uri="{FF2B5EF4-FFF2-40B4-BE49-F238E27FC236}">
                <a16:creationId xmlns:a16="http://schemas.microsoft.com/office/drawing/2014/main" id="{F6A44387-E331-47CC-898B-D7005F9ECB0E}"/>
              </a:ext>
            </a:extLst>
          </p:cNvPr>
          <p:cNvCxnSpPr/>
          <p:nvPr/>
        </p:nvCxnSpPr>
        <p:spPr>
          <a:xfrm>
            <a:off x="43307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>
            <a:extLst>
              <a:ext uri="{FF2B5EF4-FFF2-40B4-BE49-F238E27FC236}">
                <a16:creationId xmlns:a16="http://schemas.microsoft.com/office/drawing/2014/main" id="{F7DDB59F-AB6C-4DE3-B4DB-F78F1DB32C7C}"/>
              </a:ext>
            </a:extLst>
          </p:cNvPr>
          <p:cNvCxnSpPr/>
          <p:nvPr/>
        </p:nvCxnSpPr>
        <p:spPr>
          <a:xfrm>
            <a:off x="41148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>
            <a:extLst>
              <a:ext uri="{FF2B5EF4-FFF2-40B4-BE49-F238E27FC236}">
                <a16:creationId xmlns:a16="http://schemas.microsoft.com/office/drawing/2014/main" id="{DC8A5742-4279-4102-8305-BFE4C9ECFAC2}"/>
              </a:ext>
            </a:extLst>
          </p:cNvPr>
          <p:cNvCxnSpPr/>
          <p:nvPr/>
        </p:nvCxnSpPr>
        <p:spPr>
          <a:xfrm>
            <a:off x="38989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1D624547-64EB-4EB3-86AF-9EBCC39EC192}"/>
              </a:ext>
            </a:extLst>
          </p:cNvPr>
          <p:cNvCxnSpPr/>
          <p:nvPr/>
        </p:nvCxnSpPr>
        <p:spPr>
          <a:xfrm>
            <a:off x="36830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7FFA9FE6-AC0B-4584-8EED-84B5CC16A957}"/>
              </a:ext>
            </a:extLst>
          </p:cNvPr>
          <p:cNvCxnSpPr/>
          <p:nvPr/>
        </p:nvCxnSpPr>
        <p:spPr>
          <a:xfrm>
            <a:off x="34671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>
            <a:extLst>
              <a:ext uri="{FF2B5EF4-FFF2-40B4-BE49-F238E27FC236}">
                <a16:creationId xmlns:a16="http://schemas.microsoft.com/office/drawing/2014/main" id="{AD325434-452D-49C7-8A30-FB8AB9489243}"/>
              </a:ext>
            </a:extLst>
          </p:cNvPr>
          <p:cNvCxnSpPr/>
          <p:nvPr/>
        </p:nvCxnSpPr>
        <p:spPr>
          <a:xfrm>
            <a:off x="32512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>
            <a:extLst>
              <a:ext uri="{FF2B5EF4-FFF2-40B4-BE49-F238E27FC236}">
                <a16:creationId xmlns:a16="http://schemas.microsoft.com/office/drawing/2014/main" id="{0F09DE71-71FF-4FA7-9DA2-C8C696A23E71}"/>
              </a:ext>
            </a:extLst>
          </p:cNvPr>
          <p:cNvCxnSpPr/>
          <p:nvPr/>
        </p:nvCxnSpPr>
        <p:spPr>
          <a:xfrm>
            <a:off x="30353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>
            <a:extLst>
              <a:ext uri="{FF2B5EF4-FFF2-40B4-BE49-F238E27FC236}">
                <a16:creationId xmlns:a16="http://schemas.microsoft.com/office/drawing/2014/main" id="{2BA39404-C9CD-4163-B0EC-626B1C3912CD}"/>
              </a:ext>
            </a:extLst>
          </p:cNvPr>
          <p:cNvCxnSpPr/>
          <p:nvPr/>
        </p:nvCxnSpPr>
        <p:spPr>
          <a:xfrm>
            <a:off x="2817812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>
            <a:extLst>
              <a:ext uri="{FF2B5EF4-FFF2-40B4-BE49-F238E27FC236}">
                <a16:creationId xmlns:a16="http://schemas.microsoft.com/office/drawing/2014/main" id="{93699C82-F563-4DED-94BD-192516B47C48}"/>
              </a:ext>
            </a:extLst>
          </p:cNvPr>
          <p:cNvCxnSpPr/>
          <p:nvPr/>
        </p:nvCxnSpPr>
        <p:spPr>
          <a:xfrm>
            <a:off x="2601912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>
            <a:extLst>
              <a:ext uri="{FF2B5EF4-FFF2-40B4-BE49-F238E27FC236}">
                <a16:creationId xmlns:a16="http://schemas.microsoft.com/office/drawing/2014/main" id="{A35B47A9-0BDA-4568-9037-BE07BBE2A10B}"/>
              </a:ext>
            </a:extLst>
          </p:cNvPr>
          <p:cNvCxnSpPr/>
          <p:nvPr/>
        </p:nvCxnSpPr>
        <p:spPr>
          <a:xfrm>
            <a:off x="2386012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53526233-235C-4C2F-A384-B04DF87B4C80}"/>
              </a:ext>
            </a:extLst>
          </p:cNvPr>
          <p:cNvCxnSpPr/>
          <p:nvPr/>
        </p:nvCxnSpPr>
        <p:spPr>
          <a:xfrm>
            <a:off x="2170112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10823F17-DF33-40D9-96D7-5AA09490BEC4}"/>
              </a:ext>
            </a:extLst>
          </p:cNvPr>
          <p:cNvCxnSpPr/>
          <p:nvPr/>
        </p:nvCxnSpPr>
        <p:spPr>
          <a:xfrm>
            <a:off x="1954212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>
            <a:extLst>
              <a:ext uri="{FF2B5EF4-FFF2-40B4-BE49-F238E27FC236}">
                <a16:creationId xmlns:a16="http://schemas.microsoft.com/office/drawing/2014/main" id="{7A430DEE-D231-44DD-957E-58962B5EA797}"/>
              </a:ext>
            </a:extLst>
          </p:cNvPr>
          <p:cNvCxnSpPr/>
          <p:nvPr/>
        </p:nvCxnSpPr>
        <p:spPr>
          <a:xfrm>
            <a:off x="103790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ישר 55">
            <a:extLst>
              <a:ext uri="{FF2B5EF4-FFF2-40B4-BE49-F238E27FC236}">
                <a16:creationId xmlns:a16="http://schemas.microsoft.com/office/drawing/2014/main" id="{80213E81-400E-48E3-A1ED-B0B49BA60965}"/>
              </a:ext>
            </a:extLst>
          </p:cNvPr>
          <p:cNvCxnSpPr/>
          <p:nvPr/>
        </p:nvCxnSpPr>
        <p:spPr>
          <a:xfrm>
            <a:off x="101631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>
            <a:extLst>
              <a:ext uri="{FF2B5EF4-FFF2-40B4-BE49-F238E27FC236}">
                <a16:creationId xmlns:a16="http://schemas.microsoft.com/office/drawing/2014/main" id="{0B56F7E4-7E1E-40D7-81F9-C5A293AA6B52}"/>
              </a:ext>
            </a:extLst>
          </p:cNvPr>
          <p:cNvCxnSpPr/>
          <p:nvPr/>
        </p:nvCxnSpPr>
        <p:spPr>
          <a:xfrm>
            <a:off x="99472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>
            <a:extLst>
              <a:ext uri="{FF2B5EF4-FFF2-40B4-BE49-F238E27FC236}">
                <a16:creationId xmlns:a16="http://schemas.microsoft.com/office/drawing/2014/main" id="{F7140851-82EC-42F6-ABD3-CEA0569D356F}"/>
              </a:ext>
            </a:extLst>
          </p:cNvPr>
          <p:cNvCxnSpPr/>
          <p:nvPr/>
        </p:nvCxnSpPr>
        <p:spPr>
          <a:xfrm>
            <a:off x="1954212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>
            <a:extLst>
              <a:ext uri="{FF2B5EF4-FFF2-40B4-BE49-F238E27FC236}">
                <a16:creationId xmlns:a16="http://schemas.microsoft.com/office/drawing/2014/main" id="{911A26AC-814A-4631-A0FC-479A58DE934A}"/>
              </a:ext>
            </a:extLst>
          </p:cNvPr>
          <p:cNvCxnSpPr/>
          <p:nvPr/>
        </p:nvCxnSpPr>
        <p:spPr>
          <a:xfrm>
            <a:off x="1738312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ישר 60">
            <a:extLst>
              <a:ext uri="{FF2B5EF4-FFF2-40B4-BE49-F238E27FC236}">
                <a16:creationId xmlns:a16="http://schemas.microsoft.com/office/drawing/2014/main" id="{C25791C1-6ADC-41B3-A02C-C4F109E8CF03}"/>
              </a:ext>
            </a:extLst>
          </p:cNvPr>
          <p:cNvCxnSpPr/>
          <p:nvPr/>
        </p:nvCxnSpPr>
        <p:spPr>
          <a:xfrm>
            <a:off x="1666875" y="7651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ישר 61">
            <a:extLst>
              <a:ext uri="{FF2B5EF4-FFF2-40B4-BE49-F238E27FC236}">
                <a16:creationId xmlns:a16="http://schemas.microsoft.com/office/drawing/2014/main" id="{02ADF797-83E6-45F3-957F-0E0DD99CF124}"/>
              </a:ext>
            </a:extLst>
          </p:cNvPr>
          <p:cNvCxnSpPr/>
          <p:nvPr/>
        </p:nvCxnSpPr>
        <p:spPr>
          <a:xfrm>
            <a:off x="1666875" y="9810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ישר 62">
            <a:extLst>
              <a:ext uri="{FF2B5EF4-FFF2-40B4-BE49-F238E27FC236}">
                <a16:creationId xmlns:a16="http://schemas.microsoft.com/office/drawing/2014/main" id="{16957250-0E1C-4FB0-8831-7C07DB022AD6}"/>
              </a:ext>
            </a:extLst>
          </p:cNvPr>
          <p:cNvCxnSpPr/>
          <p:nvPr/>
        </p:nvCxnSpPr>
        <p:spPr>
          <a:xfrm>
            <a:off x="1666875" y="11969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>
            <a:extLst>
              <a:ext uri="{FF2B5EF4-FFF2-40B4-BE49-F238E27FC236}">
                <a16:creationId xmlns:a16="http://schemas.microsoft.com/office/drawing/2014/main" id="{BAF2942B-58E9-4FB4-81D5-56A7D6AC9F8A}"/>
              </a:ext>
            </a:extLst>
          </p:cNvPr>
          <p:cNvCxnSpPr/>
          <p:nvPr/>
        </p:nvCxnSpPr>
        <p:spPr>
          <a:xfrm>
            <a:off x="1666875" y="14128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ישר 64">
            <a:extLst>
              <a:ext uri="{FF2B5EF4-FFF2-40B4-BE49-F238E27FC236}">
                <a16:creationId xmlns:a16="http://schemas.microsoft.com/office/drawing/2014/main" id="{BBF22D5A-2164-4A87-BC6D-4FF1AEA2E1B4}"/>
              </a:ext>
            </a:extLst>
          </p:cNvPr>
          <p:cNvCxnSpPr/>
          <p:nvPr/>
        </p:nvCxnSpPr>
        <p:spPr>
          <a:xfrm>
            <a:off x="1666875" y="16287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ישר 65">
            <a:extLst>
              <a:ext uri="{FF2B5EF4-FFF2-40B4-BE49-F238E27FC236}">
                <a16:creationId xmlns:a16="http://schemas.microsoft.com/office/drawing/2014/main" id="{94075DA6-D58F-465A-9F86-3B972151CD73}"/>
              </a:ext>
            </a:extLst>
          </p:cNvPr>
          <p:cNvCxnSpPr/>
          <p:nvPr/>
        </p:nvCxnSpPr>
        <p:spPr>
          <a:xfrm>
            <a:off x="1666875" y="18446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ישר 66">
            <a:extLst>
              <a:ext uri="{FF2B5EF4-FFF2-40B4-BE49-F238E27FC236}">
                <a16:creationId xmlns:a16="http://schemas.microsoft.com/office/drawing/2014/main" id="{0B677965-4357-4CFA-AAD2-2C24A2D6C39B}"/>
              </a:ext>
            </a:extLst>
          </p:cNvPr>
          <p:cNvCxnSpPr/>
          <p:nvPr/>
        </p:nvCxnSpPr>
        <p:spPr>
          <a:xfrm>
            <a:off x="1666875" y="20605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>
            <a:extLst>
              <a:ext uri="{FF2B5EF4-FFF2-40B4-BE49-F238E27FC236}">
                <a16:creationId xmlns:a16="http://schemas.microsoft.com/office/drawing/2014/main" id="{45D8A040-59B7-44DB-AA8B-A6A27EEAD361}"/>
              </a:ext>
            </a:extLst>
          </p:cNvPr>
          <p:cNvCxnSpPr/>
          <p:nvPr/>
        </p:nvCxnSpPr>
        <p:spPr>
          <a:xfrm>
            <a:off x="1666875" y="22764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ישר 68">
            <a:extLst>
              <a:ext uri="{FF2B5EF4-FFF2-40B4-BE49-F238E27FC236}">
                <a16:creationId xmlns:a16="http://schemas.microsoft.com/office/drawing/2014/main" id="{DBC52AF5-65AF-4CDC-B354-523DCB6F64AE}"/>
              </a:ext>
            </a:extLst>
          </p:cNvPr>
          <p:cNvCxnSpPr/>
          <p:nvPr/>
        </p:nvCxnSpPr>
        <p:spPr>
          <a:xfrm>
            <a:off x="1666875" y="24923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ישר 69">
            <a:extLst>
              <a:ext uri="{FF2B5EF4-FFF2-40B4-BE49-F238E27FC236}">
                <a16:creationId xmlns:a16="http://schemas.microsoft.com/office/drawing/2014/main" id="{BC31EFCD-783B-49F4-9350-C57AA44CEAD4}"/>
              </a:ext>
            </a:extLst>
          </p:cNvPr>
          <p:cNvCxnSpPr/>
          <p:nvPr/>
        </p:nvCxnSpPr>
        <p:spPr>
          <a:xfrm>
            <a:off x="1666875" y="27082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ישר 70">
            <a:extLst>
              <a:ext uri="{FF2B5EF4-FFF2-40B4-BE49-F238E27FC236}">
                <a16:creationId xmlns:a16="http://schemas.microsoft.com/office/drawing/2014/main" id="{FF772687-9EB9-4698-BE4E-77C15FBA90D7}"/>
              </a:ext>
            </a:extLst>
          </p:cNvPr>
          <p:cNvCxnSpPr/>
          <p:nvPr/>
        </p:nvCxnSpPr>
        <p:spPr>
          <a:xfrm>
            <a:off x="1666875" y="29241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ישר 71">
            <a:extLst>
              <a:ext uri="{FF2B5EF4-FFF2-40B4-BE49-F238E27FC236}">
                <a16:creationId xmlns:a16="http://schemas.microsoft.com/office/drawing/2014/main" id="{CCD8CA6B-10A9-4C21-BF17-1D79EC9FBCC6}"/>
              </a:ext>
            </a:extLst>
          </p:cNvPr>
          <p:cNvCxnSpPr/>
          <p:nvPr/>
        </p:nvCxnSpPr>
        <p:spPr>
          <a:xfrm>
            <a:off x="1666875" y="31416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ישר 72">
            <a:extLst>
              <a:ext uri="{FF2B5EF4-FFF2-40B4-BE49-F238E27FC236}">
                <a16:creationId xmlns:a16="http://schemas.microsoft.com/office/drawing/2014/main" id="{4B40D9B4-C799-46EA-9FA3-8460E8A96FEC}"/>
              </a:ext>
            </a:extLst>
          </p:cNvPr>
          <p:cNvCxnSpPr/>
          <p:nvPr/>
        </p:nvCxnSpPr>
        <p:spPr>
          <a:xfrm>
            <a:off x="1666875" y="33575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ישר 73">
            <a:extLst>
              <a:ext uri="{FF2B5EF4-FFF2-40B4-BE49-F238E27FC236}">
                <a16:creationId xmlns:a16="http://schemas.microsoft.com/office/drawing/2014/main" id="{7FD46EAB-CD5A-41E4-B29A-C948B7139058}"/>
              </a:ext>
            </a:extLst>
          </p:cNvPr>
          <p:cNvCxnSpPr/>
          <p:nvPr/>
        </p:nvCxnSpPr>
        <p:spPr>
          <a:xfrm>
            <a:off x="1666875" y="3573463"/>
            <a:ext cx="88201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מחבר ישר 74">
            <a:extLst>
              <a:ext uri="{FF2B5EF4-FFF2-40B4-BE49-F238E27FC236}">
                <a16:creationId xmlns:a16="http://schemas.microsoft.com/office/drawing/2014/main" id="{05B58F07-AB39-4C76-AA56-6533FBC63B0F}"/>
              </a:ext>
            </a:extLst>
          </p:cNvPr>
          <p:cNvCxnSpPr/>
          <p:nvPr/>
        </p:nvCxnSpPr>
        <p:spPr>
          <a:xfrm>
            <a:off x="1666875" y="37893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ישר 75">
            <a:extLst>
              <a:ext uri="{FF2B5EF4-FFF2-40B4-BE49-F238E27FC236}">
                <a16:creationId xmlns:a16="http://schemas.microsoft.com/office/drawing/2014/main" id="{8461C38F-2F6E-4FB6-A953-25A06F581AD4}"/>
              </a:ext>
            </a:extLst>
          </p:cNvPr>
          <p:cNvCxnSpPr/>
          <p:nvPr/>
        </p:nvCxnSpPr>
        <p:spPr>
          <a:xfrm>
            <a:off x="1666875" y="40052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ישר 76">
            <a:extLst>
              <a:ext uri="{FF2B5EF4-FFF2-40B4-BE49-F238E27FC236}">
                <a16:creationId xmlns:a16="http://schemas.microsoft.com/office/drawing/2014/main" id="{24158A76-F4FE-4B8A-82FF-F49826FA56DB}"/>
              </a:ext>
            </a:extLst>
          </p:cNvPr>
          <p:cNvCxnSpPr/>
          <p:nvPr/>
        </p:nvCxnSpPr>
        <p:spPr>
          <a:xfrm>
            <a:off x="1666875" y="42211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מחבר ישר 77">
            <a:extLst>
              <a:ext uri="{FF2B5EF4-FFF2-40B4-BE49-F238E27FC236}">
                <a16:creationId xmlns:a16="http://schemas.microsoft.com/office/drawing/2014/main" id="{80216D4F-2592-4974-8E2A-FB5136358161}"/>
              </a:ext>
            </a:extLst>
          </p:cNvPr>
          <p:cNvCxnSpPr/>
          <p:nvPr/>
        </p:nvCxnSpPr>
        <p:spPr>
          <a:xfrm>
            <a:off x="1666875" y="44370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מחבר ישר 78">
            <a:extLst>
              <a:ext uri="{FF2B5EF4-FFF2-40B4-BE49-F238E27FC236}">
                <a16:creationId xmlns:a16="http://schemas.microsoft.com/office/drawing/2014/main" id="{695B4DBC-9680-4848-890F-FB23AF09A2D6}"/>
              </a:ext>
            </a:extLst>
          </p:cNvPr>
          <p:cNvCxnSpPr/>
          <p:nvPr/>
        </p:nvCxnSpPr>
        <p:spPr>
          <a:xfrm>
            <a:off x="1666875" y="46529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395DA12A-DB2D-4E6F-9C2B-8CEF99957B1D}"/>
              </a:ext>
            </a:extLst>
          </p:cNvPr>
          <p:cNvCxnSpPr/>
          <p:nvPr/>
        </p:nvCxnSpPr>
        <p:spPr>
          <a:xfrm>
            <a:off x="1666875" y="48688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מחבר ישר 80">
            <a:extLst>
              <a:ext uri="{FF2B5EF4-FFF2-40B4-BE49-F238E27FC236}">
                <a16:creationId xmlns:a16="http://schemas.microsoft.com/office/drawing/2014/main" id="{D957824D-0378-48D7-BFD9-CA41AD7BD222}"/>
              </a:ext>
            </a:extLst>
          </p:cNvPr>
          <p:cNvCxnSpPr/>
          <p:nvPr/>
        </p:nvCxnSpPr>
        <p:spPr>
          <a:xfrm>
            <a:off x="1666875" y="50847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ישר 81">
            <a:extLst>
              <a:ext uri="{FF2B5EF4-FFF2-40B4-BE49-F238E27FC236}">
                <a16:creationId xmlns:a16="http://schemas.microsoft.com/office/drawing/2014/main" id="{9A16A1AF-4039-4546-9CE6-41933D93C07A}"/>
              </a:ext>
            </a:extLst>
          </p:cNvPr>
          <p:cNvCxnSpPr/>
          <p:nvPr/>
        </p:nvCxnSpPr>
        <p:spPr>
          <a:xfrm>
            <a:off x="1666875" y="53006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מחבר ישר 82">
            <a:extLst>
              <a:ext uri="{FF2B5EF4-FFF2-40B4-BE49-F238E27FC236}">
                <a16:creationId xmlns:a16="http://schemas.microsoft.com/office/drawing/2014/main" id="{DA4A78D1-FB43-438F-8066-461A81F5F93D}"/>
              </a:ext>
            </a:extLst>
          </p:cNvPr>
          <p:cNvCxnSpPr/>
          <p:nvPr/>
        </p:nvCxnSpPr>
        <p:spPr>
          <a:xfrm>
            <a:off x="1666875" y="55165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34F266E5-EE1D-4153-8635-E7BAA0D773C3}"/>
              </a:ext>
            </a:extLst>
          </p:cNvPr>
          <p:cNvSpPr txBox="1"/>
          <p:nvPr/>
        </p:nvSpPr>
        <p:spPr>
          <a:xfrm>
            <a:off x="1955937" y="5699668"/>
            <a:ext cx="8064500" cy="95410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כך נראית רשת הקואורדינטות/רשת המעלות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 קווי האורך וקווי הרוחב</a:t>
            </a:r>
          </a:p>
        </p:txBody>
      </p:sp>
      <p:sp>
        <p:nvSpPr>
          <p:cNvPr id="48200" name="TextBox 83">
            <a:extLst>
              <a:ext uri="{FF2B5EF4-FFF2-40B4-BE49-F238E27FC236}">
                <a16:creationId xmlns:a16="http://schemas.microsoft.com/office/drawing/2014/main" id="{C8FDB1A6-40E6-4774-84D9-91412D25A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7112" y="866775"/>
            <a:ext cx="7556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200" b="1"/>
              <a:t>80</a:t>
            </a:r>
            <a:r>
              <a:rPr lang="he-IL" altLang="en-US" sz="1200" b="1" baseline="30000"/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200" b="1"/>
              <a:t>40</a:t>
            </a:r>
            <a:r>
              <a:rPr lang="he-IL" altLang="en-US" sz="1200" b="1" baseline="30000"/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200" b="1"/>
              <a:t>20</a:t>
            </a:r>
            <a:r>
              <a:rPr lang="he-IL" altLang="en-US" sz="1200" b="1" baseline="30000"/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200" b="1"/>
              <a:t>20</a:t>
            </a:r>
            <a:r>
              <a:rPr lang="he-IL" altLang="en-US" sz="1200" b="1" baseline="30000"/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200" b="1"/>
              <a:t>80</a:t>
            </a:r>
            <a:r>
              <a:rPr lang="he-IL" altLang="en-US" sz="1200" b="1" baseline="30000"/>
              <a:t>0</a:t>
            </a:r>
          </a:p>
        </p:txBody>
      </p:sp>
      <p:sp>
        <p:nvSpPr>
          <p:cNvPr id="48201" name="TextBox 85">
            <a:extLst>
              <a:ext uri="{FF2B5EF4-FFF2-40B4-BE49-F238E27FC236}">
                <a16:creationId xmlns:a16="http://schemas.microsoft.com/office/drawing/2014/main" id="{40C5FC26-FF33-44C2-A139-B5FD0711F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5588" y="3433763"/>
            <a:ext cx="358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sz="1200">
                <a:solidFill>
                  <a:srgbClr val="FF0000"/>
                </a:solidFill>
              </a:rPr>
              <a:t>0</a:t>
            </a:r>
            <a:r>
              <a:rPr lang="he-IL" altLang="en-US" sz="1200" baseline="30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8202" name="TextBox 87">
            <a:extLst>
              <a:ext uri="{FF2B5EF4-FFF2-40B4-BE49-F238E27FC236}">
                <a16:creationId xmlns:a16="http://schemas.microsoft.com/office/drawing/2014/main" id="{B46EC336-9304-4ACD-82A5-724444062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3" y="3429001"/>
            <a:ext cx="358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sz="1200">
                <a:solidFill>
                  <a:srgbClr val="FF0000"/>
                </a:solidFill>
              </a:rPr>
              <a:t>0</a:t>
            </a:r>
            <a:r>
              <a:rPr lang="he-IL" altLang="en-US" sz="1200" baseline="30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8203" name="TextBox 91">
            <a:extLst>
              <a:ext uri="{FF2B5EF4-FFF2-40B4-BE49-F238E27FC236}">
                <a16:creationId xmlns:a16="http://schemas.microsoft.com/office/drawing/2014/main" id="{7DFE6724-9DE0-41A5-990C-DE4E2FDD6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2" y="260351"/>
            <a:ext cx="9144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200"/>
              <a:t>  180</a:t>
            </a:r>
            <a:r>
              <a:rPr lang="he-IL" altLang="en-US" sz="1200" baseline="30000"/>
              <a:t>0</a:t>
            </a:r>
            <a:r>
              <a:rPr lang="he-IL" altLang="en-US" sz="1200"/>
              <a:t>                                130</a:t>
            </a:r>
            <a:r>
              <a:rPr lang="he-IL" altLang="en-US" sz="1200" baseline="30000"/>
              <a:t>0</a:t>
            </a:r>
            <a:r>
              <a:rPr lang="he-IL" altLang="en-US" sz="1200"/>
              <a:t>                                       40</a:t>
            </a:r>
            <a:r>
              <a:rPr lang="he-IL" altLang="en-US" sz="1200" baseline="30000"/>
              <a:t>0</a:t>
            </a:r>
            <a:r>
              <a:rPr lang="he-IL" altLang="en-US" sz="1200"/>
              <a:t>                0</a:t>
            </a:r>
            <a:r>
              <a:rPr lang="he-IL" altLang="en-US" sz="1200" baseline="30000"/>
              <a:t>0</a:t>
            </a:r>
            <a:r>
              <a:rPr lang="he-IL" altLang="en-US" sz="1200"/>
              <a:t>                40</a:t>
            </a:r>
            <a:r>
              <a:rPr lang="he-IL" altLang="en-US" sz="1200" baseline="30000"/>
              <a:t>0</a:t>
            </a:r>
            <a:r>
              <a:rPr lang="he-IL" altLang="en-US" sz="1200"/>
              <a:t>                                       130</a:t>
            </a:r>
            <a:r>
              <a:rPr lang="he-IL" altLang="en-US" sz="1200" baseline="30000"/>
              <a:t>0</a:t>
            </a:r>
            <a:r>
              <a:rPr lang="he-IL" altLang="en-US" sz="1200"/>
              <a:t>        160</a:t>
            </a:r>
            <a:r>
              <a:rPr lang="he-IL" altLang="en-US" sz="1200" baseline="300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591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nadav\Desktop\ScreenHunter_02 Sep. 29 20.14.jpg">
            <a:extLst>
              <a:ext uri="{FF2B5EF4-FFF2-40B4-BE49-F238E27FC236}">
                <a16:creationId xmlns:a16="http://schemas.microsoft.com/office/drawing/2014/main" id="{FA3C04F8-427E-4EBD-AA08-8825A937E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"/>
          <a:stretch>
            <a:fillRect/>
          </a:stretch>
        </p:blipFill>
        <p:spPr bwMode="auto">
          <a:xfrm>
            <a:off x="1773237" y="792164"/>
            <a:ext cx="86423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ABA2278A-F473-4DB4-BD99-B090F254A9AB}"/>
              </a:ext>
            </a:extLst>
          </p:cNvPr>
          <p:cNvCxnSpPr/>
          <p:nvPr/>
        </p:nvCxnSpPr>
        <p:spPr>
          <a:xfrm>
            <a:off x="99472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D0E68877-B517-4884-9FBE-DFA045C301BD}"/>
              </a:ext>
            </a:extLst>
          </p:cNvPr>
          <p:cNvCxnSpPr/>
          <p:nvPr/>
        </p:nvCxnSpPr>
        <p:spPr>
          <a:xfrm>
            <a:off x="97313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0FC2C2DB-C298-44D4-90F3-EDEB50A4BB31}"/>
              </a:ext>
            </a:extLst>
          </p:cNvPr>
          <p:cNvCxnSpPr/>
          <p:nvPr/>
        </p:nvCxnSpPr>
        <p:spPr>
          <a:xfrm>
            <a:off x="95154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5A4FD9BD-6359-43BB-BAA0-E496307B66F2}"/>
              </a:ext>
            </a:extLst>
          </p:cNvPr>
          <p:cNvCxnSpPr/>
          <p:nvPr/>
        </p:nvCxnSpPr>
        <p:spPr>
          <a:xfrm>
            <a:off x="92995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2E123EBF-2832-4AAE-B430-2B6D28C7639C}"/>
              </a:ext>
            </a:extLst>
          </p:cNvPr>
          <p:cNvCxnSpPr/>
          <p:nvPr/>
        </p:nvCxnSpPr>
        <p:spPr>
          <a:xfrm>
            <a:off x="90836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2D1400F6-C259-4DD7-A269-B297C4B50CC5}"/>
              </a:ext>
            </a:extLst>
          </p:cNvPr>
          <p:cNvCxnSpPr/>
          <p:nvPr/>
        </p:nvCxnSpPr>
        <p:spPr>
          <a:xfrm>
            <a:off x="90836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E953835B-3E66-46F3-A31E-68514A6F3146}"/>
              </a:ext>
            </a:extLst>
          </p:cNvPr>
          <p:cNvCxnSpPr/>
          <p:nvPr/>
        </p:nvCxnSpPr>
        <p:spPr>
          <a:xfrm>
            <a:off x="88677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204457C6-5CE7-4098-BC33-38DC9E75293D}"/>
              </a:ext>
            </a:extLst>
          </p:cNvPr>
          <p:cNvCxnSpPr/>
          <p:nvPr/>
        </p:nvCxnSpPr>
        <p:spPr>
          <a:xfrm>
            <a:off x="86518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503D1EDE-5744-445A-9124-A8B0A6E679BE}"/>
              </a:ext>
            </a:extLst>
          </p:cNvPr>
          <p:cNvCxnSpPr/>
          <p:nvPr/>
        </p:nvCxnSpPr>
        <p:spPr>
          <a:xfrm>
            <a:off x="84343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DCDF0B38-2744-482D-B084-022FBC4DF6E6}"/>
              </a:ext>
            </a:extLst>
          </p:cNvPr>
          <p:cNvCxnSpPr/>
          <p:nvPr/>
        </p:nvCxnSpPr>
        <p:spPr>
          <a:xfrm>
            <a:off x="82184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id="{4B73EF7E-D05F-4150-992A-1C750D40C5AC}"/>
              </a:ext>
            </a:extLst>
          </p:cNvPr>
          <p:cNvCxnSpPr/>
          <p:nvPr/>
        </p:nvCxnSpPr>
        <p:spPr>
          <a:xfrm>
            <a:off x="80025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F34FD4C2-ECCF-475C-AF67-A6CE0CFCF45C}"/>
              </a:ext>
            </a:extLst>
          </p:cNvPr>
          <p:cNvCxnSpPr/>
          <p:nvPr/>
        </p:nvCxnSpPr>
        <p:spPr>
          <a:xfrm>
            <a:off x="77866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EDA54F27-7CEA-489A-A576-C880A1A779AC}"/>
              </a:ext>
            </a:extLst>
          </p:cNvPr>
          <p:cNvCxnSpPr/>
          <p:nvPr/>
        </p:nvCxnSpPr>
        <p:spPr>
          <a:xfrm>
            <a:off x="75707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64297FA3-2A7B-4C20-B43C-8E8F306F4CE6}"/>
              </a:ext>
            </a:extLst>
          </p:cNvPr>
          <p:cNvCxnSpPr/>
          <p:nvPr/>
        </p:nvCxnSpPr>
        <p:spPr>
          <a:xfrm>
            <a:off x="73548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6E76B449-5A08-4A08-8B17-9EB3D2FF35B9}"/>
              </a:ext>
            </a:extLst>
          </p:cNvPr>
          <p:cNvCxnSpPr/>
          <p:nvPr/>
        </p:nvCxnSpPr>
        <p:spPr>
          <a:xfrm>
            <a:off x="71389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12BE165C-829D-4730-BD58-8EF1F9C81BFC}"/>
              </a:ext>
            </a:extLst>
          </p:cNvPr>
          <p:cNvCxnSpPr/>
          <p:nvPr/>
        </p:nvCxnSpPr>
        <p:spPr>
          <a:xfrm>
            <a:off x="69230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>
            <a:extLst>
              <a:ext uri="{FF2B5EF4-FFF2-40B4-BE49-F238E27FC236}">
                <a16:creationId xmlns:a16="http://schemas.microsoft.com/office/drawing/2014/main" id="{304AC603-0BC0-4E70-8968-5BFBA229BCDD}"/>
              </a:ext>
            </a:extLst>
          </p:cNvPr>
          <p:cNvCxnSpPr/>
          <p:nvPr/>
        </p:nvCxnSpPr>
        <p:spPr>
          <a:xfrm>
            <a:off x="67071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667BB0AE-A3F2-41EE-B1C8-A1ACC1F7F611}"/>
              </a:ext>
            </a:extLst>
          </p:cNvPr>
          <p:cNvCxnSpPr/>
          <p:nvPr/>
        </p:nvCxnSpPr>
        <p:spPr>
          <a:xfrm>
            <a:off x="64912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CDE4ED75-C1E8-429A-822E-91C8175925B9}"/>
              </a:ext>
            </a:extLst>
          </p:cNvPr>
          <p:cNvCxnSpPr/>
          <p:nvPr/>
        </p:nvCxnSpPr>
        <p:spPr>
          <a:xfrm>
            <a:off x="62753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AE15DF60-4E71-41F5-BD3B-49F5185BB88E}"/>
              </a:ext>
            </a:extLst>
          </p:cNvPr>
          <p:cNvCxnSpPr/>
          <p:nvPr/>
        </p:nvCxnSpPr>
        <p:spPr>
          <a:xfrm>
            <a:off x="6059487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7369C4B6-3104-4F73-B5A6-2A7E5226FAC8}"/>
              </a:ext>
            </a:extLst>
          </p:cNvPr>
          <p:cNvCxnSpPr/>
          <p:nvPr/>
        </p:nvCxnSpPr>
        <p:spPr>
          <a:xfrm>
            <a:off x="5843587" y="549276"/>
            <a:ext cx="0" cy="5040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id="{9855057F-CD2C-4790-A374-D6AA22DC5F40}"/>
              </a:ext>
            </a:extLst>
          </p:cNvPr>
          <p:cNvCxnSpPr/>
          <p:nvPr/>
        </p:nvCxnSpPr>
        <p:spPr>
          <a:xfrm>
            <a:off x="5626100" y="549276"/>
            <a:ext cx="0" cy="504031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>
            <a:extLst>
              <a:ext uri="{FF2B5EF4-FFF2-40B4-BE49-F238E27FC236}">
                <a16:creationId xmlns:a16="http://schemas.microsoft.com/office/drawing/2014/main" id="{71D7ADCA-13D5-43A9-9E72-C41C95E263AB}"/>
              </a:ext>
            </a:extLst>
          </p:cNvPr>
          <p:cNvCxnSpPr/>
          <p:nvPr/>
        </p:nvCxnSpPr>
        <p:spPr>
          <a:xfrm>
            <a:off x="54102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>
            <a:extLst>
              <a:ext uri="{FF2B5EF4-FFF2-40B4-BE49-F238E27FC236}">
                <a16:creationId xmlns:a16="http://schemas.microsoft.com/office/drawing/2014/main" id="{2906750E-473B-42EA-870C-960498F0EEE4}"/>
              </a:ext>
            </a:extLst>
          </p:cNvPr>
          <p:cNvCxnSpPr/>
          <p:nvPr/>
        </p:nvCxnSpPr>
        <p:spPr>
          <a:xfrm>
            <a:off x="51943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id="{0427D2E2-7B3A-46F3-AE1D-271152FFCF5B}"/>
              </a:ext>
            </a:extLst>
          </p:cNvPr>
          <p:cNvCxnSpPr/>
          <p:nvPr/>
        </p:nvCxnSpPr>
        <p:spPr>
          <a:xfrm>
            <a:off x="49784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32B02D87-B5D2-4C7E-AA2B-60386C40C3E4}"/>
              </a:ext>
            </a:extLst>
          </p:cNvPr>
          <p:cNvCxnSpPr/>
          <p:nvPr/>
        </p:nvCxnSpPr>
        <p:spPr>
          <a:xfrm>
            <a:off x="49784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6E2E3860-F493-4630-9E8E-13A65EFBEF84}"/>
              </a:ext>
            </a:extLst>
          </p:cNvPr>
          <p:cNvCxnSpPr/>
          <p:nvPr/>
        </p:nvCxnSpPr>
        <p:spPr>
          <a:xfrm>
            <a:off x="47625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>
            <a:extLst>
              <a:ext uri="{FF2B5EF4-FFF2-40B4-BE49-F238E27FC236}">
                <a16:creationId xmlns:a16="http://schemas.microsoft.com/office/drawing/2014/main" id="{5D085049-B317-4523-AE68-29987EC9C253}"/>
              </a:ext>
            </a:extLst>
          </p:cNvPr>
          <p:cNvCxnSpPr/>
          <p:nvPr/>
        </p:nvCxnSpPr>
        <p:spPr>
          <a:xfrm>
            <a:off x="45466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>
            <a:extLst>
              <a:ext uri="{FF2B5EF4-FFF2-40B4-BE49-F238E27FC236}">
                <a16:creationId xmlns:a16="http://schemas.microsoft.com/office/drawing/2014/main" id="{FE4CFEE6-27C0-40C6-AA49-4F8280493561}"/>
              </a:ext>
            </a:extLst>
          </p:cNvPr>
          <p:cNvCxnSpPr/>
          <p:nvPr/>
        </p:nvCxnSpPr>
        <p:spPr>
          <a:xfrm>
            <a:off x="43307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>
            <a:extLst>
              <a:ext uri="{FF2B5EF4-FFF2-40B4-BE49-F238E27FC236}">
                <a16:creationId xmlns:a16="http://schemas.microsoft.com/office/drawing/2014/main" id="{BB5CC732-F480-4799-96CA-E5A64A00FC43}"/>
              </a:ext>
            </a:extLst>
          </p:cNvPr>
          <p:cNvCxnSpPr/>
          <p:nvPr/>
        </p:nvCxnSpPr>
        <p:spPr>
          <a:xfrm>
            <a:off x="41148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>
            <a:extLst>
              <a:ext uri="{FF2B5EF4-FFF2-40B4-BE49-F238E27FC236}">
                <a16:creationId xmlns:a16="http://schemas.microsoft.com/office/drawing/2014/main" id="{5035815A-9AE6-4BA0-AFB4-11A38F8FD61D}"/>
              </a:ext>
            </a:extLst>
          </p:cNvPr>
          <p:cNvCxnSpPr/>
          <p:nvPr/>
        </p:nvCxnSpPr>
        <p:spPr>
          <a:xfrm>
            <a:off x="38989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AB6F74B4-5835-4F35-96CB-2FAF0316E69D}"/>
              </a:ext>
            </a:extLst>
          </p:cNvPr>
          <p:cNvCxnSpPr/>
          <p:nvPr/>
        </p:nvCxnSpPr>
        <p:spPr>
          <a:xfrm>
            <a:off x="36830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31316292-1E36-4ABB-9D50-907175225146}"/>
              </a:ext>
            </a:extLst>
          </p:cNvPr>
          <p:cNvCxnSpPr/>
          <p:nvPr/>
        </p:nvCxnSpPr>
        <p:spPr>
          <a:xfrm>
            <a:off x="34671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>
            <a:extLst>
              <a:ext uri="{FF2B5EF4-FFF2-40B4-BE49-F238E27FC236}">
                <a16:creationId xmlns:a16="http://schemas.microsoft.com/office/drawing/2014/main" id="{2125AFDA-2F5D-4E98-8B22-5ACDF36492F9}"/>
              </a:ext>
            </a:extLst>
          </p:cNvPr>
          <p:cNvCxnSpPr/>
          <p:nvPr/>
        </p:nvCxnSpPr>
        <p:spPr>
          <a:xfrm>
            <a:off x="32512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>
            <a:extLst>
              <a:ext uri="{FF2B5EF4-FFF2-40B4-BE49-F238E27FC236}">
                <a16:creationId xmlns:a16="http://schemas.microsoft.com/office/drawing/2014/main" id="{48E2D260-9D23-4EE7-9D7F-41AE0D53082A}"/>
              </a:ext>
            </a:extLst>
          </p:cNvPr>
          <p:cNvCxnSpPr/>
          <p:nvPr/>
        </p:nvCxnSpPr>
        <p:spPr>
          <a:xfrm>
            <a:off x="3035300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>
            <a:extLst>
              <a:ext uri="{FF2B5EF4-FFF2-40B4-BE49-F238E27FC236}">
                <a16:creationId xmlns:a16="http://schemas.microsoft.com/office/drawing/2014/main" id="{D4F6D253-C56E-4A0A-BBFE-0536038CAD46}"/>
              </a:ext>
            </a:extLst>
          </p:cNvPr>
          <p:cNvCxnSpPr/>
          <p:nvPr/>
        </p:nvCxnSpPr>
        <p:spPr>
          <a:xfrm>
            <a:off x="2817812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>
            <a:extLst>
              <a:ext uri="{FF2B5EF4-FFF2-40B4-BE49-F238E27FC236}">
                <a16:creationId xmlns:a16="http://schemas.microsoft.com/office/drawing/2014/main" id="{89B33E28-F3DB-44D4-AEC2-DB88FE1F8AE0}"/>
              </a:ext>
            </a:extLst>
          </p:cNvPr>
          <p:cNvCxnSpPr/>
          <p:nvPr/>
        </p:nvCxnSpPr>
        <p:spPr>
          <a:xfrm>
            <a:off x="2601912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>
            <a:extLst>
              <a:ext uri="{FF2B5EF4-FFF2-40B4-BE49-F238E27FC236}">
                <a16:creationId xmlns:a16="http://schemas.microsoft.com/office/drawing/2014/main" id="{150B3191-E0B4-437B-BB38-823F774FF8D0}"/>
              </a:ext>
            </a:extLst>
          </p:cNvPr>
          <p:cNvCxnSpPr/>
          <p:nvPr/>
        </p:nvCxnSpPr>
        <p:spPr>
          <a:xfrm>
            <a:off x="2386012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8F7DF21-80F4-4F57-A739-638E4E98AB13}"/>
              </a:ext>
            </a:extLst>
          </p:cNvPr>
          <p:cNvCxnSpPr/>
          <p:nvPr/>
        </p:nvCxnSpPr>
        <p:spPr>
          <a:xfrm>
            <a:off x="2170112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25EBC3A8-EDA2-4D31-B7FF-D6367B99A3C1}"/>
              </a:ext>
            </a:extLst>
          </p:cNvPr>
          <p:cNvCxnSpPr/>
          <p:nvPr/>
        </p:nvCxnSpPr>
        <p:spPr>
          <a:xfrm>
            <a:off x="1954212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>
            <a:extLst>
              <a:ext uri="{FF2B5EF4-FFF2-40B4-BE49-F238E27FC236}">
                <a16:creationId xmlns:a16="http://schemas.microsoft.com/office/drawing/2014/main" id="{0808FD99-47AC-48BA-8E89-437B68697B03}"/>
              </a:ext>
            </a:extLst>
          </p:cNvPr>
          <p:cNvCxnSpPr/>
          <p:nvPr/>
        </p:nvCxnSpPr>
        <p:spPr>
          <a:xfrm>
            <a:off x="103790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ישר 55">
            <a:extLst>
              <a:ext uri="{FF2B5EF4-FFF2-40B4-BE49-F238E27FC236}">
                <a16:creationId xmlns:a16="http://schemas.microsoft.com/office/drawing/2014/main" id="{28670516-4D31-4DBC-A0EA-8DB5C28F624B}"/>
              </a:ext>
            </a:extLst>
          </p:cNvPr>
          <p:cNvCxnSpPr/>
          <p:nvPr/>
        </p:nvCxnSpPr>
        <p:spPr>
          <a:xfrm>
            <a:off x="101631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>
            <a:extLst>
              <a:ext uri="{FF2B5EF4-FFF2-40B4-BE49-F238E27FC236}">
                <a16:creationId xmlns:a16="http://schemas.microsoft.com/office/drawing/2014/main" id="{E16FF14B-F3F6-4703-ABDF-5516C3F8DF98}"/>
              </a:ext>
            </a:extLst>
          </p:cNvPr>
          <p:cNvCxnSpPr/>
          <p:nvPr/>
        </p:nvCxnSpPr>
        <p:spPr>
          <a:xfrm>
            <a:off x="9947275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>
            <a:extLst>
              <a:ext uri="{FF2B5EF4-FFF2-40B4-BE49-F238E27FC236}">
                <a16:creationId xmlns:a16="http://schemas.microsoft.com/office/drawing/2014/main" id="{4F0BDD66-F346-4713-83AF-40F9374E34C8}"/>
              </a:ext>
            </a:extLst>
          </p:cNvPr>
          <p:cNvCxnSpPr/>
          <p:nvPr/>
        </p:nvCxnSpPr>
        <p:spPr>
          <a:xfrm>
            <a:off x="1954212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>
            <a:extLst>
              <a:ext uri="{FF2B5EF4-FFF2-40B4-BE49-F238E27FC236}">
                <a16:creationId xmlns:a16="http://schemas.microsoft.com/office/drawing/2014/main" id="{CF3C98DB-FEBA-4E8C-8E2C-ECFDC5447C66}"/>
              </a:ext>
            </a:extLst>
          </p:cNvPr>
          <p:cNvCxnSpPr/>
          <p:nvPr/>
        </p:nvCxnSpPr>
        <p:spPr>
          <a:xfrm>
            <a:off x="1738312" y="549276"/>
            <a:ext cx="0" cy="504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ישר 60">
            <a:extLst>
              <a:ext uri="{FF2B5EF4-FFF2-40B4-BE49-F238E27FC236}">
                <a16:creationId xmlns:a16="http://schemas.microsoft.com/office/drawing/2014/main" id="{FCC78BD1-1F09-4487-B2A4-666ACD363882}"/>
              </a:ext>
            </a:extLst>
          </p:cNvPr>
          <p:cNvCxnSpPr/>
          <p:nvPr/>
        </p:nvCxnSpPr>
        <p:spPr>
          <a:xfrm>
            <a:off x="1666875" y="7651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ישר 61">
            <a:extLst>
              <a:ext uri="{FF2B5EF4-FFF2-40B4-BE49-F238E27FC236}">
                <a16:creationId xmlns:a16="http://schemas.microsoft.com/office/drawing/2014/main" id="{FBC35DC0-A2E7-4438-AFC0-9642F68C8FEC}"/>
              </a:ext>
            </a:extLst>
          </p:cNvPr>
          <p:cNvCxnSpPr/>
          <p:nvPr/>
        </p:nvCxnSpPr>
        <p:spPr>
          <a:xfrm>
            <a:off x="1666875" y="9810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ישר 62">
            <a:extLst>
              <a:ext uri="{FF2B5EF4-FFF2-40B4-BE49-F238E27FC236}">
                <a16:creationId xmlns:a16="http://schemas.microsoft.com/office/drawing/2014/main" id="{0D22D327-95EB-4366-92AA-53DA4BFCD63F}"/>
              </a:ext>
            </a:extLst>
          </p:cNvPr>
          <p:cNvCxnSpPr/>
          <p:nvPr/>
        </p:nvCxnSpPr>
        <p:spPr>
          <a:xfrm>
            <a:off x="1666875" y="11969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>
            <a:extLst>
              <a:ext uri="{FF2B5EF4-FFF2-40B4-BE49-F238E27FC236}">
                <a16:creationId xmlns:a16="http://schemas.microsoft.com/office/drawing/2014/main" id="{949B1E37-689D-48E2-99E9-031B6535BC58}"/>
              </a:ext>
            </a:extLst>
          </p:cNvPr>
          <p:cNvCxnSpPr/>
          <p:nvPr/>
        </p:nvCxnSpPr>
        <p:spPr>
          <a:xfrm>
            <a:off x="1666875" y="14128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ישר 64">
            <a:extLst>
              <a:ext uri="{FF2B5EF4-FFF2-40B4-BE49-F238E27FC236}">
                <a16:creationId xmlns:a16="http://schemas.microsoft.com/office/drawing/2014/main" id="{6862C1FF-841E-417A-BC02-FF7F98DAE46C}"/>
              </a:ext>
            </a:extLst>
          </p:cNvPr>
          <p:cNvCxnSpPr/>
          <p:nvPr/>
        </p:nvCxnSpPr>
        <p:spPr>
          <a:xfrm>
            <a:off x="1666875" y="16287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ישר 65">
            <a:extLst>
              <a:ext uri="{FF2B5EF4-FFF2-40B4-BE49-F238E27FC236}">
                <a16:creationId xmlns:a16="http://schemas.microsoft.com/office/drawing/2014/main" id="{B2605C25-2D10-440E-B4C5-0956ABF88B9E}"/>
              </a:ext>
            </a:extLst>
          </p:cNvPr>
          <p:cNvCxnSpPr/>
          <p:nvPr/>
        </p:nvCxnSpPr>
        <p:spPr>
          <a:xfrm>
            <a:off x="1666875" y="18446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ישר 66">
            <a:extLst>
              <a:ext uri="{FF2B5EF4-FFF2-40B4-BE49-F238E27FC236}">
                <a16:creationId xmlns:a16="http://schemas.microsoft.com/office/drawing/2014/main" id="{1B883DE0-0EBD-434D-977A-594508F74A7A}"/>
              </a:ext>
            </a:extLst>
          </p:cNvPr>
          <p:cNvCxnSpPr/>
          <p:nvPr/>
        </p:nvCxnSpPr>
        <p:spPr>
          <a:xfrm>
            <a:off x="1666875" y="20605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>
            <a:extLst>
              <a:ext uri="{FF2B5EF4-FFF2-40B4-BE49-F238E27FC236}">
                <a16:creationId xmlns:a16="http://schemas.microsoft.com/office/drawing/2014/main" id="{30423C4D-9A95-42A1-A410-C91A1D0FB807}"/>
              </a:ext>
            </a:extLst>
          </p:cNvPr>
          <p:cNvCxnSpPr/>
          <p:nvPr/>
        </p:nvCxnSpPr>
        <p:spPr>
          <a:xfrm>
            <a:off x="1666875" y="22764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ישר 68">
            <a:extLst>
              <a:ext uri="{FF2B5EF4-FFF2-40B4-BE49-F238E27FC236}">
                <a16:creationId xmlns:a16="http://schemas.microsoft.com/office/drawing/2014/main" id="{3B780584-1015-484C-9E29-31B0DEF967EB}"/>
              </a:ext>
            </a:extLst>
          </p:cNvPr>
          <p:cNvCxnSpPr/>
          <p:nvPr/>
        </p:nvCxnSpPr>
        <p:spPr>
          <a:xfrm>
            <a:off x="1666875" y="24923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ישר 69">
            <a:extLst>
              <a:ext uri="{FF2B5EF4-FFF2-40B4-BE49-F238E27FC236}">
                <a16:creationId xmlns:a16="http://schemas.microsoft.com/office/drawing/2014/main" id="{980B255F-4B23-4960-BC6D-DE987D16E21B}"/>
              </a:ext>
            </a:extLst>
          </p:cNvPr>
          <p:cNvCxnSpPr/>
          <p:nvPr/>
        </p:nvCxnSpPr>
        <p:spPr>
          <a:xfrm>
            <a:off x="1666875" y="27082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ישר 70">
            <a:extLst>
              <a:ext uri="{FF2B5EF4-FFF2-40B4-BE49-F238E27FC236}">
                <a16:creationId xmlns:a16="http://schemas.microsoft.com/office/drawing/2014/main" id="{ADF13098-8AAA-4039-A480-6030C2C20EC5}"/>
              </a:ext>
            </a:extLst>
          </p:cNvPr>
          <p:cNvCxnSpPr/>
          <p:nvPr/>
        </p:nvCxnSpPr>
        <p:spPr>
          <a:xfrm>
            <a:off x="1666875" y="2924175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ישר 71">
            <a:extLst>
              <a:ext uri="{FF2B5EF4-FFF2-40B4-BE49-F238E27FC236}">
                <a16:creationId xmlns:a16="http://schemas.microsoft.com/office/drawing/2014/main" id="{B4347568-2A23-4D5E-97B8-002FC57A9A85}"/>
              </a:ext>
            </a:extLst>
          </p:cNvPr>
          <p:cNvCxnSpPr/>
          <p:nvPr/>
        </p:nvCxnSpPr>
        <p:spPr>
          <a:xfrm>
            <a:off x="1666875" y="31416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ישר 72">
            <a:extLst>
              <a:ext uri="{FF2B5EF4-FFF2-40B4-BE49-F238E27FC236}">
                <a16:creationId xmlns:a16="http://schemas.microsoft.com/office/drawing/2014/main" id="{D8CEFA8B-F26B-4FAF-86E9-D8F1C90FEA59}"/>
              </a:ext>
            </a:extLst>
          </p:cNvPr>
          <p:cNvCxnSpPr/>
          <p:nvPr/>
        </p:nvCxnSpPr>
        <p:spPr>
          <a:xfrm>
            <a:off x="1666875" y="33575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ישר 73">
            <a:extLst>
              <a:ext uri="{FF2B5EF4-FFF2-40B4-BE49-F238E27FC236}">
                <a16:creationId xmlns:a16="http://schemas.microsoft.com/office/drawing/2014/main" id="{B7EDF49D-15E0-419F-B09F-07F46F7B01D9}"/>
              </a:ext>
            </a:extLst>
          </p:cNvPr>
          <p:cNvCxnSpPr/>
          <p:nvPr/>
        </p:nvCxnSpPr>
        <p:spPr>
          <a:xfrm>
            <a:off x="1666875" y="3573463"/>
            <a:ext cx="88201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מחבר ישר 74">
            <a:extLst>
              <a:ext uri="{FF2B5EF4-FFF2-40B4-BE49-F238E27FC236}">
                <a16:creationId xmlns:a16="http://schemas.microsoft.com/office/drawing/2014/main" id="{E8287E7A-A938-4AB7-B496-BFE1BB69CA65}"/>
              </a:ext>
            </a:extLst>
          </p:cNvPr>
          <p:cNvCxnSpPr/>
          <p:nvPr/>
        </p:nvCxnSpPr>
        <p:spPr>
          <a:xfrm>
            <a:off x="1666875" y="37893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ישר 75">
            <a:extLst>
              <a:ext uri="{FF2B5EF4-FFF2-40B4-BE49-F238E27FC236}">
                <a16:creationId xmlns:a16="http://schemas.microsoft.com/office/drawing/2014/main" id="{62A95FF7-6397-4B87-B37A-536B7FD831A2}"/>
              </a:ext>
            </a:extLst>
          </p:cNvPr>
          <p:cNvCxnSpPr/>
          <p:nvPr/>
        </p:nvCxnSpPr>
        <p:spPr>
          <a:xfrm>
            <a:off x="1666875" y="40052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ישר 76">
            <a:extLst>
              <a:ext uri="{FF2B5EF4-FFF2-40B4-BE49-F238E27FC236}">
                <a16:creationId xmlns:a16="http://schemas.microsoft.com/office/drawing/2014/main" id="{5E08B76B-EA3E-4927-A962-767C35922B56}"/>
              </a:ext>
            </a:extLst>
          </p:cNvPr>
          <p:cNvCxnSpPr/>
          <p:nvPr/>
        </p:nvCxnSpPr>
        <p:spPr>
          <a:xfrm>
            <a:off x="1666875" y="42211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מחבר ישר 77">
            <a:extLst>
              <a:ext uri="{FF2B5EF4-FFF2-40B4-BE49-F238E27FC236}">
                <a16:creationId xmlns:a16="http://schemas.microsoft.com/office/drawing/2014/main" id="{EA506D71-DB2E-49B1-9615-7931EFC97B12}"/>
              </a:ext>
            </a:extLst>
          </p:cNvPr>
          <p:cNvCxnSpPr/>
          <p:nvPr/>
        </p:nvCxnSpPr>
        <p:spPr>
          <a:xfrm>
            <a:off x="1666875" y="44370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מחבר ישר 78">
            <a:extLst>
              <a:ext uri="{FF2B5EF4-FFF2-40B4-BE49-F238E27FC236}">
                <a16:creationId xmlns:a16="http://schemas.microsoft.com/office/drawing/2014/main" id="{3BF6152C-FCBB-416C-B30D-3555A55A6A21}"/>
              </a:ext>
            </a:extLst>
          </p:cNvPr>
          <p:cNvCxnSpPr/>
          <p:nvPr/>
        </p:nvCxnSpPr>
        <p:spPr>
          <a:xfrm>
            <a:off x="1666875" y="46529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C5384E-B03F-48BC-B982-DADAB33E8134}"/>
              </a:ext>
            </a:extLst>
          </p:cNvPr>
          <p:cNvCxnSpPr/>
          <p:nvPr/>
        </p:nvCxnSpPr>
        <p:spPr>
          <a:xfrm>
            <a:off x="1666875" y="48688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מחבר ישר 80">
            <a:extLst>
              <a:ext uri="{FF2B5EF4-FFF2-40B4-BE49-F238E27FC236}">
                <a16:creationId xmlns:a16="http://schemas.microsoft.com/office/drawing/2014/main" id="{24455D09-CD81-4201-908E-ECFBC74342CE}"/>
              </a:ext>
            </a:extLst>
          </p:cNvPr>
          <p:cNvCxnSpPr/>
          <p:nvPr/>
        </p:nvCxnSpPr>
        <p:spPr>
          <a:xfrm>
            <a:off x="1666875" y="50847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ישר 81">
            <a:extLst>
              <a:ext uri="{FF2B5EF4-FFF2-40B4-BE49-F238E27FC236}">
                <a16:creationId xmlns:a16="http://schemas.microsoft.com/office/drawing/2014/main" id="{0F4DA415-891F-4631-811A-2A162897957B}"/>
              </a:ext>
            </a:extLst>
          </p:cNvPr>
          <p:cNvCxnSpPr/>
          <p:nvPr/>
        </p:nvCxnSpPr>
        <p:spPr>
          <a:xfrm>
            <a:off x="1666875" y="53006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מחבר ישר 82">
            <a:extLst>
              <a:ext uri="{FF2B5EF4-FFF2-40B4-BE49-F238E27FC236}">
                <a16:creationId xmlns:a16="http://schemas.microsoft.com/office/drawing/2014/main" id="{5230087A-5D00-46D4-AF05-D531FC093ED2}"/>
              </a:ext>
            </a:extLst>
          </p:cNvPr>
          <p:cNvCxnSpPr/>
          <p:nvPr/>
        </p:nvCxnSpPr>
        <p:spPr>
          <a:xfrm>
            <a:off x="1666875" y="5516563"/>
            <a:ext cx="882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957FB05D-4F13-4ED4-BE52-29E65A1168FA}"/>
              </a:ext>
            </a:extLst>
          </p:cNvPr>
          <p:cNvSpPr txBox="1"/>
          <p:nvPr/>
        </p:nvSpPr>
        <p:spPr>
          <a:xfrm>
            <a:off x="2206625" y="5732464"/>
            <a:ext cx="8064500" cy="95410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ועכשיו, נוכל למקם, לציין ולהסביר בעזרת קווי הרוחב והאורך, היכן נמצאת הנקודה האדומה בכדור הארץ. </a:t>
            </a:r>
          </a:p>
        </p:txBody>
      </p:sp>
      <p:sp>
        <p:nvSpPr>
          <p:cNvPr id="92" name="אליפסה 91">
            <a:extLst>
              <a:ext uri="{FF2B5EF4-FFF2-40B4-BE49-F238E27FC236}">
                <a16:creationId xmlns:a16="http://schemas.microsoft.com/office/drawing/2014/main" id="{02FB7B00-B423-4AC2-AAF3-F495287D0633}"/>
              </a:ext>
            </a:extLst>
          </p:cNvPr>
          <p:cNvSpPr/>
          <p:nvPr/>
        </p:nvSpPr>
        <p:spPr>
          <a:xfrm>
            <a:off x="7977709" y="2029620"/>
            <a:ext cx="215900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52297" name="TextBox 83">
            <a:extLst>
              <a:ext uri="{FF2B5EF4-FFF2-40B4-BE49-F238E27FC236}">
                <a16:creationId xmlns:a16="http://schemas.microsoft.com/office/drawing/2014/main" id="{82B51759-3D28-4EDA-8ABF-889C448F1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7112" y="866775"/>
            <a:ext cx="7556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200" b="1"/>
              <a:t>80</a:t>
            </a:r>
            <a:r>
              <a:rPr lang="he-IL" altLang="en-US" sz="1200" b="1" baseline="30000"/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200" b="1"/>
              <a:t>40</a:t>
            </a:r>
            <a:r>
              <a:rPr lang="he-IL" altLang="en-US" sz="1200" b="1" baseline="30000"/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200" b="1"/>
              <a:t>20</a:t>
            </a:r>
            <a:r>
              <a:rPr lang="he-IL" altLang="en-US" sz="1200" b="1" baseline="30000"/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200" b="1"/>
              <a:t>20</a:t>
            </a:r>
            <a:r>
              <a:rPr lang="he-IL" altLang="en-US" sz="1200" b="1" baseline="30000"/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200" b="1"/>
              <a:t>80</a:t>
            </a:r>
            <a:r>
              <a:rPr lang="he-IL" altLang="en-US" sz="1200" b="1" baseline="30000"/>
              <a:t>0</a:t>
            </a:r>
          </a:p>
        </p:txBody>
      </p:sp>
      <p:sp>
        <p:nvSpPr>
          <p:cNvPr id="52298" name="TextBox 85">
            <a:extLst>
              <a:ext uri="{FF2B5EF4-FFF2-40B4-BE49-F238E27FC236}">
                <a16:creationId xmlns:a16="http://schemas.microsoft.com/office/drawing/2014/main" id="{651A49EF-FFE7-4FB3-9933-86972C04F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5588" y="3433763"/>
            <a:ext cx="358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sz="1200">
                <a:solidFill>
                  <a:srgbClr val="FF0000"/>
                </a:solidFill>
              </a:rPr>
              <a:t>0</a:t>
            </a:r>
            <a:r>
              <a:rPr lang="he-IL" altLang="en-US" sz="1200" baseline="30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2299" name="TextBox 88">
            <a:extLst>
              <a:ext uri="{FF2B5EF4-FFF2-40B4-BE49-F238E27FC236}">
                <a16:creationId xmlns:a16="http://schemas.microsoft.com/office/drawing/2014/main" id="{B100E375-76C5-4661-B669-8F10BB7D7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3" y="3429001"/>
            <a:ext cx="358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sz="1200">
                <a:solidFill>
                  <a:srgbClr val="FF0000"/>
                </a:solidFill>
              </a:rPr>
              <a:t>0</a:t>
            </a:r>
            <a:r>
              <a:rPr lang="he-IL" altLang="en-US" sz="1200" baseline="30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2300" name="TextBox 92">
            <a:extLst>
              <a:ext uri="{FF2B5EF4-FFF2-40B4-BE49-F238E27FC236}">
                <a16:creationId xmlns:a16="http://schemas.microsoft.com/office/drawing/2014/main" id="{8A919BFE-C5C7-473B-B056-5B65DC9A3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2" y="260351"/>
            <a:ext cx="9144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200" dirty="0"/>
              <a:t>  180</a:t>
            </a:r>
            <a:r>
              <a:rPr lang="he-IL" altLang="en-US" sz="1200" baseline="30000" dirty="0"/>
              <a:t>0</a:t>
            </a:r>
            <a:r>
              <a:rPr lang="he-IL" altLang="en-US" sz="1200" dirty="0"/>
              <a:t>                                130</a:t>
            </a:r>
            <a:r>
              <a:rPr lang="he-IL" altLang="en-US" sz="1200" baseline="30000" dirty="0"/>
              <a:t>0</a:t>
            </a:r>
            <a:r>
              <a:rPr lang="he-IL" altLang="en-US" sz="1200" dirty="0"/>
              <a:t>                                       40</a:t>
            </a:r>
            <a:r>
              <a:rPr lang="he-IL" altLang="en-US" sz="1200" baseline="30000" dirty="0"/>
              <a:t>0</a:t>
            </a:r>
            <a:r>
              <a:rPr lang="he-IL" altLang="en-US" sz="1200" dirty="0"/>
              <a:t>                0</a:t>
            </a:r>
            <a:r>
              <a:rPr lang="he-IL" altLang="en-US" sz="1200" baseline="30000" dirty="0"/>
              <a:t>0</a:t>
            </a:r>
            <a:r>
              <a:rPr lang="he-IL" altLang="en-US" sz="1200" dirty="0"/>
              <a:t>                40</a:t>
            </a:r>
            <a:r>
              <a:rPr lang="he-IL" altLang="en-US" sz="1200" baseline="30000" dirty="0"/>
              <a:t>0</a:t>
            </a:r>
            <a:r>
              <a:rPr lang="he-IL" altLang="en-US" sz="1200" dirty="0"/>
              <a:t>                                       130</a:t>
            </a:r>
            <a:r>
              <a:rPr lang="he-IL" altLang="en-US" sz="1200" baseline="30000" dirty="0"/>
              <a:t>0</a:t>
            </a:r>
            <a:r>
              <a:rPr lang="he-IL" altLang="en-US" sz="1200" dirty="0"/>
              <a:t>        160</a:t>
            </a:r>
            <a:r>
              <a:rPr lang="he-IL" altLang="en-US" sz="1200" baseline="30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1381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9001BB-0BB3-4B79-B6BB-4FA3969DF82C}"/>
              </a:ext>
            </a:extLst>
          </p:cNvPr>
          <p:cNvSpPr txBox="1"/>
          <p:nvPr/>
        </p:nvSpPr>
        <p:spPr>
          <a:xfrm>
            <a:off x="1989956" y="404664"/>
            <a:ext cx="990367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e-IL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מהי רשת קואורדינטות (רשת מעלות) גיאוגרפית? מה חשיבותה? </a:t>
            </a:r>
            <a:endParaRPr lang="en-US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2C684885-D9CD-48A0-8189-4EF22F6FC386}"/>
              </a:ext>
            </a:extLst>
          </p:cNvPr>
          <p:cNvSpPr/>
          <p:nvPr/>
        </p:nvSpPr>
        <p:spPr>
          <a:xfrm>
            <a:off x="405780" y="1196752"/>
            <a:ext cx="11487849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הרשת הגיאוגרפית הידועה גם בשם רשת המעלות, הינה רשת דמיונית הנמצאת במפות ומורכבת מקווים ממוספרים אורכיים ורוחביים, המשמשים לציון נקודות ומקומות על פני כדור הארץ- התפקיד העיקרי הוא התמצאות.  זוהי רשת כלל עולמית.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BE498982-1BB8-4B9B-9F49-D99787A1191D}"/>
              </a:ext>
            </a:extLst>
          </p:cNvPr>
          <p:cNvSpPr/>
          <p:nvPr/>
        </p:nvSpPr>
        <p:spPr>
          <a:xfrm>
            <a:off x="437461" y="2983592"/>
            <a:ext cx="114625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קווי אורך ורוחב - הגדרה</a:t>
            </a:r>
          </a:p>
          <a:p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קווי אורך ורוחב הם קווים דמיוניים המשורטטים במפות אך אינם קיימים במציאות.  </a:t>
            </a:r>
          </a:p>
          <a:p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למדנו אם כך, שכדי למצוא מקום מסוים על פני הגלובוס, עלינו לציין את הן את קו הרוחב והן את קו האורך הנפגשים במקום המסוים.</a:t>
            </a:r>
          </a:p>
          <a:p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קווי האורך והרוחב מסומנים במעלות בצבע שחור. (האותיות והמספרים המסומנים באדום הם האינדקס, לא להתבלבל!)</a:t>
            </a:r>
          </a:p>
        </p:txBody>
      </p:sp>
    </p:spTree>
    <p:extLst>
      <p:ext uri="{BB962C8B-B14F-4D97-AF65-F5344CB8AC3E}">
        <p14:creationId xmlns:p14="http://schemas.microsoft.com/office/powerpoint/2010/main" val="185887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מצגת בנושא העולם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1446_TF02804891" id="{946F9820-7A00-4665-84EF-67B1AFB66101}" vid="{7898AFBB-B86B-4587-B9FB-EBFA6E62921F}"/>
    </a:ext>
  </a:extLst>
</a:theme>
</file>

<file path=ppt/theme/theme2.xml><?xml version="1.0" encoding="utf-8"?>
<a:theme xmlns:a="http://schemas.openxmlformats.org/drawingml/2006/main" name="ערכת נושא של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סידרת מפות העולם, מצגת בנושא העולם (מסך רחב)</Template>
  <TotalTime>891</TotalTime>
  <Words>617</Words>
  <Application>Microsoft Office PowerPoint</Application>
  <PresentationFormat>מותאם אישית</PresentationFormat>
  <Paragraphs>164</Paragraphs>
  <Slides>15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David</vt:lpstr>
      <vt:lpstr>Gisha</vt:lpstr>
      <vt:lpstr>Narkisim</vt:lpstr>
      <vt:lpstr>Tahoma</vt:lpstr>
      <vt:lpstr>Times New Roman</vt:lpstr>
      <vt:lpstr>מצגת בנושא העולם 16x9</vt:lpstr>
      <vt:lpstr>רשת קואורדינטות קווי אורך ורוחב  יחידת לימוד שביעית בגיאוגרפיה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רשת קואורדינטות קווי אורך ורוחב</dc:title>
  <dc:creator>eilat</dc:creator>
  <cp:lastModifiedBy>eilat</cp:lastModifiedBy>
  <cp:revision>31</cp:revision>
  <dcterms:created xsi:type="dcterms:W3CDTF">2019-12-26T08:06:52Z</dcterms:created>
  <dcterms:modified xsi:type="dcterms:W3CDTF">2020-02-04T14:23:28Z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