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handoutMasterIdLst>
    <p:handoutMasterId r:id="rId12"/>
  </p:handoutMasterIdLst>
  <p:sldIdLst>
    <p:sldId id="267" r:id="rId2"/>
    <p:sldId id="256" r:id="rId3"/>
    <p:sldId id="266" r:id="rId4"/>
    <p:sldId id="257" r:id="rId5"/>
    <p:sldId id="258" r:id="rId6"/>
    <p:sldId id="259" r:id="rId7"/>
    <p:sldId id="260" r:id="rId8"/>
    <p:sldId id="262" r:id="rId9"/>
    <p:sldId id="263" r:id="rId10"/>
    <p:sldId id="265" r:id="rId11"/>
  </p:sldIdLst>
  <p:sldSz cx="9144000" cy="6858000" type="screen4x3"/>
  <p:notesSz cx="6858000" cy="9144000"/>
  <p:defaultTextStyle>
    <a:defPPr>
      <a:defRPr lang="he-I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2B705"/>
    <a:srgbClr val="F20505"/>
    <a:srgbClr val="0DF205"/>
    <a:srgbClr val="C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 snapToObjects="1" showGuides="1"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Objects="1" showGuides="1">
      <p:cViewPr varScale="1">
        <p:scale>
          <a:sx n="60" d="100"/>
          <a:sy n="60" d="100"/>
        </p:scale>
        <p:origin x="-2490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>
            <a:extLst>
              <a:ext uri="{FF2B5EF4-FFF2-40B4-BE49-F238E27FC236}">
                <a16:creationId xmlns:a16="http://schemas.microsoft.com/office/drawing/2014/main" id="{509022A2-722B-40C0-AECE-FB1A8B29A04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 rtl="1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3" name="מציין מיקום של תאריך 2">
            <a:extLst>
              <a:ext uri="{FF2B5EF4-FFF2-40B4-BE49-F238E27FC236}">
                <a16:creationId xmlns:a16="http://schemas.microsoft.com/office/drawing/2014/main" id="{F1888BEE-D230-4449-B369-4311EC4C9F3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 rtl="1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ACBF46A-14F3-4C47-9F34-DE3550A157EA}" type="datetimeFigureOut">
              <a:rPr lang="he-IL"/>
              <a:pPr>
                <a:defRPr/>
              </a:pPr>
              <a:t>י'/תמוז/תשפ"ג</a:t>
            </a:fld>
            <a:endParaRPr lang="he-IL"/>
          </a:p>
        </p:txBody>
      </p:sp>
      <p:sp>
        <p:nvSpPr>
          <p:cNvPr id="4" name="מציין מיקום של כותרת תחתונה 3">
            <a:extLst>
              <a:ext uri="{FF2B5EF4-FFF2-40B4-BE49-F238E27FC236}">
                <a16:creationId xmlns:a16="http://schemas.microsoft.com/office/drawing/2014/main" id="{937495D7-5901-4101-A51A-509E32C7337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 rtl="1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5" name="מציין מיקום של מספר שקופית 4">
            <a:extLst>
              <a:ext uri="{FF2B5EF4-FFF2-40B4-BE49-F238E27FC236}">
                <a16:creationId xmlns:a16="http://schemas.microsoft.com/office/drawing/2014/main" id="{C8EE4A91-AEFE-4D65-867A-6880F30EA15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1" eaLnBrk="1" hangingPunct="1">
              <a:defRPr sz="12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49FC61D4-EB14-4411-B2D0-4864CFF73FF9}" type="slidenum">
              <a:rPr lang="he-IL" altLang="en-US"/>
              <a:pPr>
                <a:defRPr/>
              </a:pPr>
              <a:t>‹#›</a:t>
            </a:fld>
            <a:endParaRPr lang="he-IL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7F303D5F-C2DC-4231-B826-7F0EFA0CBA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94EB8C-D14D-456F-8864-CAC7B9D81FCD}" type="datetimeFigureOut">
              <a:rPr lang="he-IL"/>
              <a:pPr>
                <a:defRPr/>
              </a:pPr>
              <a:t>י'/תמוז/תשפ"ג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BE972BC1-2CE0-4FB8-84A8-CE9C0AA2FB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935E5667-CAE9-469F-9723-AA0E26C63B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DE8200-2FE0-4768-B229-EBDE340000D1}" type="slidenum">
              <a:rPr lang="he-IL" altLang="en-US"/>
              <a:pPr>
                <a:defRPr/>
              </a:pPr>
              <a:t>‹#›</a:t>
            </a:fld>
            <a:endParaRPr lang="he-IL" altLang="en-US"/>
          </a:p>
        </p:txBody>
      </p:sp>
    </p:spTree>
    <p:extLst>
      <p:ext uri="{BB962C8B-B14F-4D97-AF65-F5344CB8AC3E}">
        <p14:creationId xmlns:p14="http://schemas.microsoft.com/office/powerpoint/2010/main" val="23928550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7F303D5F-C2DC-4231-B826-7F0EFA0CBA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A2F227-ADE4-4118-8874-DA702719038E}" type="datetimeFigureOut">
              <a:rPr lang="he-IL"/>
              <a:pPr>
                <a:defRPr/>
              </a:pPr>
              <a:t>י'/תמוז/תשפ"ג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BE972BC1-2CE0-4FB8-84A8-CE9C0AA2FB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935E5667-CAE9-469F-9723-AA0E26C63B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56C56F-D1EC-444C-B38E-A75530A792DE}" type="slidenum">
              <a:rPr lang="he-IL" altLang="en-US"/>
              <a:pPr>
                <a:defRPr/>
              </a:pPr>
              <a:t>‹#›</a:t>
            </a:fld>
            <a:endParaRPr lang="he-IL" altLang="en-US"/>
          </a:p>
        </p:txBody>
      </p:sp>
    </p:spTree>
    <p:extLst>
      <p:ext uri="{BB962C8B-B14F-4D97-AF65-F5344CB8AC3E}">
        <p14:creationId xmlns:p14="http://schemas.microsoft.com/office/powerpoint/2010/main" val="57927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7F303D5F-C2DC-4231-B826-7F0EFA0CBA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3F2005-FE4D-4DC8-A19B-359306DB645B}" type="datetimeFigureOut">
              <a:rPr lang="he-IL"/>
              <a:pPr>
                <a:defRPr/>
              </a:pPr>
              <a:t>י'/תמוז/תשפ"ג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BE972BC1-2CE0-4FB8-84A8-CE9C0AA2FB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935E5667-CAE9-469F-9723-AA0E26C63B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9D1116-43F4-4F1A-BD17-313362E97FA5}" type="slidenum">
              <a:rPr lang="he-IL" altLang="en-US"/>
              <a:pPr>
                <a:defRPr/>
              </a:pPr>
              <a:t>‹#›</a:t>
            </a:fld>
            <a:endParaRPr lang="he-IL" altLang="en-US"/>
          </a:p>
        </p:txBody>
      </p:sp>
    </p:spTree>
    <p:extLst>
      <p:ext uri="{BB962C8B-B14F-4D97-AF65-F5344CB8AC3E}">
        <p14:creationId xmlns:p14="http://schemas.microsoft.com/office/powerpoint/2010/main" val="823361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7F303D5F-C2DC-4231-B826-7F0EFA0CBA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FD92A4-B6E2-4073-9C01-0515C406FFA8}" type="datetimeFigureOut">
              <a:rPr lang="he-IL"/>
              <a:pPr>
                <a:defRPr/>
              </a:pPr>
              <a:t>י'/תמוז/תשפ"ג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BE972BC1-2CE0-4FB8-84A8-CE9C0AA2FB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935E5667-CAE9-469F-9723-AA0E26C63B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61FEF4-0FB3-43AA-B191-7A8D46132F3E}" type="slidenum">
              <a:rPr lang="he-IL" altLang="en-US"/>
              <a:pPr>
                <a:defRPr/>
              </a:pPr>
              <a:t>‹#›</a:t>
            </a:fld>
            <a:endParaRPr lang="he-IL" altLang="en-US"/>
          </a:p>
        </p:txBody>
      </p:sp>
    </p:spTree>
    <p:extLst>
      <p:ext uri="{BB962C8B-B14F-4D97-AF65-F5344CB8AC3E}">
        <p14:creationId xmlns:p14="http://schemas.microsoft.com/office/powerpoint/2010/main" val="3393984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7F303D5F-C2DC-4231-B826-7F0EFA0CBA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923438-DF63-463E-9919-E44943B71801}" type="datetimeFigureOut">
              <a:rPr lang="he-IL"/>
              <a:pPr>
                <a:defRPr/>
              </a:pPr>
              <a:t>י'/תמוז/תשפ"ג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BE972BC1-2CE0-4FB8-84A8-CE9C0AA2FB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935E5667-CAE9-469F-9723-AA0E26C63B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46EB66-BD16-4621-A580-9A11D11EFC89}" type="slidenum">
              <a:rPr lang="he-IL" altLang="en-US"/>
              <a:pPr>
                <a:defRPr/>
              </a:pPr>
              <a:t>‹#›</a:t>
            </a:fld>
            <a:endParaRPr lang="he-IL" altLang="en-US"/>
          </a:p>
        </p:txBody>
      </p:sp>
    </p:spTree>
    <p:extLst>
      <p:ext uri="{BB962C8B-B14F-4D97-AF65-F5344CB8AC3E}">
        <p14:creationId xmlns:p14="http://schemas.microsoft.com/office/powerpoint/2010/main" val="30427344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3">
            <a:extLst>
              <a:ext uri="{FF2B5EF4-FFF2-40B4-BE49-F238E27FC236}">
                <a16:creationId xmlns:a16="http://schemas.microsoft.com/office/drawing/2014/main" id="{7F303D5F-C2DC-4231-B826-7F0EFA0CBA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A82BD3-BF72-4D00-B543-5D09B12634F7}" type="datetimeFigureOut">
              <a:rPr lang="he-IL"/>
              <a:pPr>
                <a:defRPr/>
              </a:pPr>
              <a:t>י'/תמוז/תשפ"ג</a:t>
            </a:fld>
            <a:endParaRPr lang="he-IL"/>
          </a:p>
        </p:txBody>
      </p:sp>
      <p:sp>
        <p:nvSpPr>
          <p:cNvPr id="6" name="מציין מיקום של כותרת תחתונה 4">
            <a:extLst>
              <a:ext uri="{FF2B5EF4-FFF2-40B4-BE49-F238E27FC236}">
                <a16:creationId xmlns:a16="http://schemas.microsoft.com/office/drawing/2014/main" id="{BE972BC1-2CE0-4FB8-84A8-CE9C0AA2FB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7" name="מציין מיקום של מספר שקופית 5">
            <a:extLst>
              <a:ext uri="{FF2B5EF4-FFF2-40B4-BE49-F238E27FC236}">
                <a16:creationId xmlns:a16="http://schemas.microsoft.com/office/drawing/2014/main" id="{935E5667-CAE9-469F-9723-AA0E26C63B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122020-1FF6-418C-9B39-2ED44C811075}" type="slidenum">
              <a:rPr lang="he-IL" altLang="en-US"/>
              <a:pPr>
                <a:defRPr/>
              </a:pPr>
              <a:t>‹#›</a:t>
            </a:fld>
            <a:endParaRPr lang="he-IL" altLang="en-US"/>
          </a:p>
        </p:txBody>
      </p:sp>
    </p:spTree>
    <p:extLst>
      <p:ext uri="{BB962C8B-B14F-4D97-AF65-F5344CB8AC3E}">
        <p14:creationId xmlns:p14="http://schemas.microsoft.com/office/powerpoint/2010/main" val="18096257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3">
            <a:extLst>
              <a:ext uri="{FF2B5EF4-FFF2-40B4-BE49-F238E27FC236}">
                <a16:creationId xmlns:a16="http://schemas.microsoft.com/office/drawing/2014/main" id="{7F303D5F-C2DC-4231-B826-7F0EFA0CBA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8960AF-FC6B-4219-B21C-048A418C59BD}" type="datetimeFigureOut">
              <a:rPr lang="he-IL"/>
              <a:pPr>
                <a:defRPr/>
              </a:pPr>
              <a:t>י'/תמוז/תשפ"ג</a:t>
            </a:fld>
            <a:endParaRPr lang="he-IL"/>
          </a:p>
        </p:txBody>
      </p:sp>
      <p:sp>
        <p:nvSpPr>
          <p:cNvPr id="8" name="מציין מיקום של כותרת תחתונה 4">
            <a:extLst>
              <a:ext uri="{FF2B5EF4-FFF2-40B4-BE49-F238E27FC236}">
                <a16:creationId xmlns:a16="http://schemas.microsoft.com/office/drawing/2014/main" id="{BE972BC1-2CE0-4FB8-84A8-CE9C0AA2FB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9" name="מציין מיקום של מספר שקופית 5">
            <a:extLst>
              <a:ext uri="{FF2B5EF4-FFF2-40B4-BE49-F238E27FC236}">
                <a16:creationId xmlns:a16="http://schemas.microsoft.com/office/drawing/2014/main" id="{935E5667-CAE9-469F-9723-AA0E26C63B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9B2EF1-3DE0-4C2F-A1D6-A46B268B6AD4}" type="slidenum">
              <a:rPr lang="he-IL" altLang="en-US"/>
              <a:pPr>
                <a:defRPr/>
              </a:pPr>
              <a:t>‹#›</a:t>
            </a:fld>
            <a:endParaRPr lang="he-IL" altLang="en-US"/>
          </a:p>
        </p:txBody>
      </p:sp>
    </p:spTree>
    <p:extLst>
      <p:ext uri="{BB962C8B-B14F-4D97-AF65-F5344CB8AC3E}">
        <p14:creationId xmlns:p14="http://schemas.microsoft.com/office/powerpoint/2010/main" val="3028803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3">
            <a:extLst>
              <a:ext uri="{FF2B5EF4-FFF2-40B4-BE49-F238E27FC236}">
                <a16:creationId xmlns:a16="http://schemas.microsoft.com/office/drawing/2014/main" id="{7F303D5F-C2DC-4231-B826-7F0EFA0CBA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B0CAC3-F61A-4C5D-94E7-EF0EDEED4D1B}" type="datetimeFigureOut">
              <a:rPr lang="he-IL"/>
              <a:pPr>
                <a:defRPr/>
              </a:pPr>
              <a:t>י'/תמוז/תשפ"ג</a:t>
            </a:fld>
            <a:endParaRPr lang="he-IL"/>
          </a:p>
        </p:txBody>
      </p:sp>
      <p:sp>
        <p:nvSpPr>
          <p:cNvPr id="4" name="מציין מיקום של כותרת תחתונה 4">
            <a:extLst>
              <a:ext uri="{FF2B5EF4-FFF2-40B4-BE49-F238E27FC236}">
                <a16:creationId xmlns:a16="http://schemas.microsoft.com/office/drawing/2014/main" id="{BE972BC1-2CE0-4FB8-84A8-CE9C0AA2FB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5" name="מציין מיקום של מספר שקופית 5">
            <a:extLst>
              <a:ext uri="{FF2B5EF4-FFF2-40B4-BE49-F238E27FC236}">
                <a16:creationId xmlns:a16="http://schemas.microsoft.com/office/drawing/2014/main" id="{935E5667-CAE9-469F-9723-AA0E26C63B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A89972-9A93-4137-8892-F1E0908168EE}" type="slidenum">
              <a:rPr lang="he-IL" altLang="en-US"/>
              <a:pPr>
                <a:defRPr/>
              </a:pPr>
              <a:t>‹#›</a:t>
            </a:fld>
            <a:endParaRPr lang="he-IL" altLang="en-US"/>
          </a:p>
        </p:txBody>
      </p:sp>
    </p:spTree>
    <p:extLst>
      <p:ext uri="{BB962C8B-B14F-4D97-AF65-F5344CB8AC3E}">
        <p14:creationId xmlns:p14="http://schemas.microsoft.com/office/powerpoint/2010/main" val="712531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3">
            <a:extLst>
              <a:ext uri="{FF2B5EF4-FFF2-40B4-BE49-F238E27FC236}">
                <a16:creationId xmlns:a16="http://schemas.microsoft.com/office/drawing/2014/main" id="{7F303D5F-C2DC-4231-B826-7F0EFA0CBA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82B992-BA7B-4ABE-A5BD-1E8CB1B602AD}" type="datetimeFigureOut">
              <a:rPr lang="he-IL"/>
              <a:pPr>
                <a:defRPr/>
              </a:pPr>
              <a:t>י'/תמוז/תשפ"ג</a:t>
            </a:fld>
            <a:endParaRPr lang="he-IL"/>
          </a:p>
        </p:txBody>
      </p:sp>
      <p:sp>
        <p:nvSpPr>
          <p:cNvPr id="3" name="מציין מיקום של כותרת תחתונה 4">
            <a:extLst>
              <a:ext uri="{FF2B5EF4-FFF2-40B4-BE49-F238E27FC236}">
                <a16:creationId xmlns:a16="http://schemas.microsoft.com/office/drawing/2014/main" id="{BE972BC1-2CE0-4FB8-84A8-CE9C0AA2FB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4" name="מציין מיקום של מספר שקופית 5">
            <a:extLst>
              <a:ext uri="{FF2B5EF4-FFF2-40B4-BE49-F238E27FC236}">
                <a16:creationId xmlns:a16="http://schemas.microsoft.com/office/drawing/2014/main" id="{935E5667-CAE9-469F-9723-AA0E26C63B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843118-7890-4AA5-952E-55D203B2C622}" type="slidenum">
              <a:rPr lang="he-IL" altLang="en-US"/>
              <a:pPr>
                <a:defRPr/>
              </a:pPr>
              <a:t>‹#›</a:t>
            </a:fld>
            <a:endParaRPr lang="he-IL" altLang="en-US"/>
          </a:p>
        </p:txBody>
      </p:sp>
    </p:spTree>
    <p:extLst>
      <p:ext uri="{BB962C8B-B14F-4D97-AF65-F5344CB8AC3E}">
        <p14:creationId xmlns:p14="http://schemas.microsoft.com/office/powerpoint/2010/main" val="4235467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3">
            <a:extLst>
              <a:ext uri="{FF2B5EF4-FFF2-40B4-BE49-F238E27FC236}">
                <a16:creationId xmlns:a16="http://schemas.microsoft.com/office/drawing/2014/main" id="{7F303D5F-C2DC-4231-B826-7F0EFA0CBA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C01D86-AD7A-4E12-BD83-24117E467046}" type="datetimeFigureOut">
              <a:rPr lang="he-IL"/>
              <a:pPr>
                <a:defRPr/>
              </a:pPr>
              <a:t>י'/תמוז/תשפ"ג</a:t>
            </a:fld>
            <a:endParaRPr lang="he-IL"/>
          </a:p>
        </p:txBody>
      </p:sp>
      <p:sp>
        <p:nvSpPr>
          <p:cNvPr id="6" name="מציין מיקום של כותרת תחתונה 4">
            <a:extLst>
              <a:ext uri="{FF2B5EF4-FFF2-40B4-BE49-F238E27FC236}">
                <a16:creationId xmlns:a16="http://schemas.microsoft.com/office/drawing/2014/main" id="{BE972BC1-2CE0-4FB8-84A8-CE9C0AA2FB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7" name="מציין מיקום של מספר שקופית 5">
            <a:extLst>
              <a:ext uri="{FF2B5EF4-FFF2-40B4-BE49-F238E27FC236}">
                <a16:creationId xmlns:a16="http://schemas.microsoft.com/office/drawing/2014/main" id="{935E5667-CAE9-469F-9723-AA0E26C63B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0A04BE-429A-4D92-96D1-E53F83365C78}" type="slidenum">
              <a:rPr lang="he-IL" altLang="en-US"/>
              <a:pPr>
                <a:defRPr/>
              </a:pPr>
              <a:t>‹#›</a:t>
            </a:fld>
            <a:endParaRPr lang="he-IL" altLang="en-US"/>
          </a:p>
        </p:txBody>
      </p:sp>
    </p:spTree>
    <p:extLst>
      <p:ext uri="{BB962C8B-B14F-4D97-AF65-F5344CB8AC3E}">
        <p14:creationId xmlns:p14="http://schemas.microsoft.com/office/powerpoint/2010/main" val="4465348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e-IL" noProof="0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3">
            <a:extLst>
              <a:ext uri="{FF2B5EF4-FFF2-40B4-BE49-F238E27FC236}">
                <a16:creationId xmlns:a16="http://schemas.microsoft.com/office/drawing/2014/main" id="{7F303D5F-C2DC-4231-B826-7F0EFA0CBA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B044FC-9144-4CDD-91EC-2310ABE8D276}" type="datetimeFigureOut">
              <a:rPr lang="he-IL"/>
              <a:pPr>
                <a:defRPr/>
              </a:pPr>
              <a:t>י'/תמוז/תשפ"ג</a:t>
            </a:fld>
            <a:endParaRPr lang="he-IL"/>
          </a:p>
        </p:txBody>
      </p:sp>
      <p:sp>
        <p:nvSpPr>
          <p:cNvPr id="6" name="מציין מיקום של כותרת תחתונה 4">
            <a:extLst>
              <a:ext uri="{FF2B5EF4-FFF2-40B4-BE49-F238E27FC236}">
                <a16:creationId xmlns:a16="http://schemas.microsoft.com/office/drawing/2014/main" id="{BE972BC1-2CE0-4FB8-84A8-CE9C0AA2FB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7" name="מציין מיקום של מספר שקופית 5">
            <a:extLst>
              <a:ext uri="{FF2B5EF4-FFF2-40B4-BE49-F238E27FC236}">
                <a16:creationId xmlns:a16="http://schemas.microsoft.com/office/drawing/2014/main" id="{935E5667-CAE9-469F-9723-AA0E26C63B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633644-394D-4A1E-9E69-B4ED6BE24682}" type="slidenum">
              <a:rPr lang="he-IL" altLang="en-US"/>
              <a:pPr>
                <a:defRPr/>
              </a:pPr>
              <a:t>‹#›</a:t>
            </a:fld>
            <a:endParaRPr lang="he-IL" altLang="en-US"/>
          </a:p>
        </p:txBody>
      </p:sp>
    </p:spTree>
    <p:extLst>
      <p:ext uri="{BB962C8B-B14F-4D97-AF65-F5344CB8AC3E}">
        <p14:creationId xmlns:p14="http://schemas.microsoft.com/office/powerpoint/2010/main" val="19768227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מציין מיקום של כותרת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e-IL" altLang="en-US" smtClean="0"/>
              <a:t>לחץ כדי לערוך סגנון כותרת של תבנית בסיס</a:t>
            </a:r>
          </a:p>
        </p:txBody>
      </p:sp>
      <p:sp>
        <p:nvSpPr>
          <p:cNvPr id="1027" name="מציין מיקום טקסט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e-IL" altLang="en-US" smtClean="0"/>
              <a:t>לחץ כדי לערוך סגנונות טקסט של תבנית בסיס</a:t>
            </a:r>
          </a:p>
          <a:p>
            <a:pPr lvl="1"/>
            <a:r>
              <a:rPr lang="he-IL" altLang="en-US" smtClean="0"/>
              <a:t>רמה שנייה</a:t>
            </a:r>
          </a:p>
          <a:p>
            <a:pPr lvl="2"/>
            <a:r>
              <a:rPr lang="he-IL" altLang="en-US" smtClean="0"/>
              <a:t>רמה שלישית</a:t>
            </a:r>
          </a:p>
          <a:p>
            <a:pPr lvl="3"/>
            <a:r>
              <a:rPr lang="he-IL" altLang="en-US" smtClean="0"/>
              <a:t>רמה רביעית</a:t>
            </a:r>
          </a:p>
          <a:p>
            <a:pPr lvl="4"/>
            <a:r>
              <a:rPr lang="he-IL" altLang="en-US" smtClean="0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7F303D5F-C2DC-4231-B826-7F0EFA0CBA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 rtl="1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B4D5A1B-08E6-44B0-8A42-D379495455AE}" type="datetimeFigureOut">
              <a:rPr lang="he-IL"/>
              <a:pPr>
                <a:defRPr/>
              </a:pPr>
              <a:t>י'/תמוז/תשפ"ג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BE972BC1-2CE0-4FB8-84A8-CE9C0AA2FB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 rtl="1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935E5667-CAE9-469F-9723-AA0E26C63B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1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FC5E4193-DF0A-437A-859E-3B6A358FEE62}" type="slidenum">
              <a:rPr lang="he-IL" altLang="en-US"/>
              <a:pPr>
                <a:defRPr/>
              </a:pPr>
              <a:t>‹#›</a:t>
            </a:fld>
            <a:endParaRPr lang="he-IL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cs typeface="Times New Roman" panose="02020603050405020304" pitchFamily="18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cs typeface="Times New Roman" panose="02020603050405020304" pitchFamily="18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cs typeface="Times New Roman" panose="02020603050405020304" pitchFamily="18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cs typeface="Times New Roman" panose="02020603050405020304" pitchFamily="18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cs typeface="Times New Roman" panose="02020603050405020304" pitchFamily="18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cs typeface="Times New Roman" panose="02020603050405020304" pitchFamily="18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cs typeface="Times New Roman" panose="02020603050405020304" pitchFamily="18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cs typeface="Times New Roman" panose="02020603050405020304" pitchFamily="18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קוביה 49">
            <a:extLst>
              <a:ext uri="{FF2B5EF4-FFF2-40B4-BE49-F238E27FC236}">
                <a16:creationId xmlns:a16="http://schemas.microsoft.com/office/drawing/2014/main" id="{AB6B4EF4-8F17-4F1E-BA3D-A1DB24EE86DF}"/>
              </a:ext>
            </a:extLst>
          </p:cNvPr>
          <p:cNvSpPr/>
          <p:nvPr/>
        </p:nvSpPr>
        <p:spPr>
          <a:xfrm>
            <a:off x="4495800" y="5857875"/>
            <a:ext cx="647700" cy="612775"/>
          </a:xfrm>
          <a:prstGeom prst="cube">
            <a:avLst/>
          </a:prstGeom>
          <a:solidFill>
            <a:srgbClr val="FFC0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43" name="קוביה 42">
            <a:extLst>
              <a:ext uri="{FF2B5EF4-FFF2-40B4-BE49-F238E27FC236}">
                <a16:creationId xmlns:a16="http://schemas.microsoft.com/office/drawing/2014/main" id="{A4345FE0-926A-4501-9BBB-B8440F25B9ED}"/>
              </a:ext>
            </a:extLst>
          </p:cNvPr>
          <p:cNvSpPr/>
          <p:nvPr/>
        </p:nvSpPr>
        <p:spPr>
          <a:xfrm>
            <a:off x="5000625" y="5911850"/>
            <a:ext cx="647700" cy="611188"/>
          </a:xfrm>
          <a:prstGeom prst="cub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37" name="קוביה 36">
            <a:extLst>
              <a:ext uri="{FF2B5EF4-FFF2-40B4-BE49-F238E27FC236}">
                <a16:creationId xmlns:a16="http://schemas.microsoft.com/office/drawing/2014/main" id="{63E477D6-BEFB-46B1-8DB7-10877E545034}"/>
              </a:ext>
            </a:extLst>
          </p:cNvPr>
          <p:cNvSpPr/>
          <p:nvPr/>
        </p:nvSpPr>
        <p:spPr>
          <a:xfrm>
            <a:off x="5500688" y="5961063"/>
            <a:ext cx="647700" cy="611187"/>
          </a:xfrm>
          <a:prstGeom prst="cube">
            <a:avLst/>
          </a:prstGeom>
          <a:solidFill>
            <a:srgbClr val="7030A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26" name="קוביה 25">
            <a:extLst>
              <a:ext uri="{FF2B5EF4-FFF2-40B4-BE49-F238E27FC236}">
                <a16:creationId xmlns:a16="http://schemas.microsoft.com/office/drawing/2014/main" id="{8A2BDBBC-06DE-4C8E-A53B-2E4A9B2A59C9}"/>
              </a:ext>
            </a:extLst>
          </p:cNvPr>
          <p:cNvSpPr/>
          <p:nvPr/>
        </p:nvSpPr>
        <p:spPr>
          <a:xfrm>
            <a:off x="6072188" y="5911850"/>
            <a:ext cx="647700" cy="611188"/>
          </a:xfrm>
          <a:prstGeom prst="cube">
            <a:avLst/>
          </a:prstGeom>
          <a:solidFill>
            <a:srgbClr val="00B05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25" name="קוביה 24">
            <a:extLst>
              <a:ext uri="{FF2B5EF4-FFF2-40B4-BE49-F238E27FC236}">
                <a16:creationId xmlns:a16="http://schemas.microsoft.com/office/drawing/2014/main" id="{D80D0BF9-72D3-409C-AC25-B09E7C9FF57E}"/>
              </a:ext>
            </a:extLst>
          </p:cNvPr>
          <p:cNvSpPr/>
          <p:nvPr/>
        </p:nvSpPr>
        <p:spPr>
          <a:xfrm>
            <a:off x="6643688" y="5911850"/>
            <a:ext cx="647700" cy="611188"/>
          </a:xfrm>
          <a:prstGeom prst="cube">
            <a:avLst/>
          </a:prstGeom>
          <a:solidFill>
            <a:srgbClr val="00B0F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22" name="קוביה 21">
            <a:extLst>
              <a:ext uri="{FF2B5EF4-FFF2-40B4-BE49-F238E27FC236}">
                <a16:creationId xmlns:a16="http://schemas.microsoft.com/office/drawing/2014/main" id="{416972B4-D283-41E1-8EC4-B764D59E1655}"/>
              </a:ext>
            </a:extLst>
          </p:cNvPr>
          <p:cNvSpPr/>
          <p:nvPr/>
        </p:nvSpPr>
        <p:spPr>
          <a:xfrm>
            <a:off x="7143750" y="5911850"/>
            <a:ext cx="647700" cy="611188"/>
          </a:xfrm>
          <a:prstGeom prst="cube">
            <a:avLst/>
          </a:prstGeom>
          <a:solidFill>
            <a:srgbClr val="C000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51" name="קוביה 50">
            <a:extLst>
              <a:ext uri="{FF2B5EF4-FFF2-40B4-BE49-F238E27FC236}">
                <a16:creationId xmlns:a16="http://schemas.microsoft.com/office/drawing/2014/main" id="{64CB077F-6E66-4C28-96BF-31AC3E32975C}"/>
              </a:ext>
            </a:extLst>
          </p:cNvPr>
          <p:cNvSpPr/>
          <p:nvPr/>
        </p:nvSpPr>
        <p:spPr>
          <a:xfrm>
            <a:off x="4781550" y="5429250"/>
            <a:ext cx="647700" cy="612775"/>
          </a:xfrm>
          <a:prstGeom prst="cube">
            <a:avLst/>
          </a:prstGeom>
          <a:solidFill>
            <a:srgbClr val="92D05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52" name="קוביה 51">
            <a:extLst>
              <a:ext uri="{FF2B5EF4-FFF2-40B4-BE49-F238E27FC236}">
                <a16:creationId xmlns:a16="http://schemas.microsoft.com/office/drawing/2014/main" id="{BD04856B-13A2-4631-8D2A-7E4D7D8F2F32}"/>
              </a:ext>
            </a:extLst>
          </p:cNvPr>
          <p:cNvSpPr/>
          <p:nvPr/>
        </p:nvSpPr>
        <p:spPr>
          <a:xfrm>
            <a:off x="5324475" y="5429250"/>
            <a:ext cx="647700" cy="612775"/>
          </a:xfrm>
          <a:prstGeom prst="cube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57" name="קוביה 56">
            <a:extLst>
              <a:ext uri="{FF2B5EF4-FFF2-40B4-BE49-F238E27FC236}">
                <a16:creationId xmlns:a16="http://schemas.microsoft.com/office/drawing/2014/main" id="{B27EB3ED-0699-48CA-A39F-DE134E669641}"/>
              </a:ext>
            </a:extLst>
          </p:cNvPr>
          <p:cNvSpPr/>
          <p:nvPr/>
        </p:nvSpPr>
        <p:spPr>
          <a:xfrm>
            <a:off x="7615238" y="5911850"/>
            <a:ext cx="647700" cy="611188"/>
          </a:xfrm>
          <a:prstGeom prst="cube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53" name="קוביה 52">
            <a:extLst>
              <a:ext uri="{FF2B5EF4-FFF2-40B4-BE49-F238E27FC236}">
                <a16:creationId xmlns:a16="http://schemas.microsoft.com/office/drawing/2014/main" id="{9D61ADB1-73FB-406D-B800-CAA326DCA586}"/>
              </a:ext>
            </a:extLst>
          </p:cNvPr>
          <p:cNvSpPr/>
          <p:nvPr/>
        </p:nvSpPr>
        <p:spPr>
          <a:xfrm>
            <a:off x="5891213" y="5429250"/>
            <a:ext cx="647700" cy="612775"/>
          </a:xfrm>
          <a:prstGeom prst="cub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54" name="קוביה 53">
            <a:extLst>
              <a:ext uri="{FF2B5EF4-FFF2-40B4-BE49-F238E27FC236}">
                <a16:creationId xmlns:a16="http://schemas.microsoft.com/office/drawing/2014/main" id="{0071FDBE-0E1A-4FD6-862D-8701035E39C5}"/>
              </a:ext>
            </a:extLst>
          </p:cNvPr>
          <p:cNvSpPr/>
          <p:nvPr/>
        </p:nvSpPr>
        <p:spPr>
          <a:xfrm>
            <a:off x="6396038" y="5429250"/>
            <a:ext cx="647700" cy="612775"/>
          </a:xfrm>
          <a:prstGeom prst="cube">
            <a:avLst/>
          </a:prstGeom>
          <a:solidFill>
            <a:srgbClr val="00B0F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55" name="קוביה 54">
            <a:extLst>
              <a:ext uri="{FF2B5EF4-FFF2-40B4-BE49-F238E27FC236}">
                <a16:creationId xmlns:a16="http://schemas.microsoft.com/office/drawing/2014/main" id="{941AC977-52A2-483F-B71A-F30BA1FA681E}"/>
              </a:ext>
            </a:extLst>
          </p:cNvPr>
          <p:cNvSpPr/>
          <p:nvPr/>
        </p:nvSpPr>
        <p:spPr>
          <a:xfrm>
            <a:off x="6858000" y="5459413"/>
            <a:ext cx="647700" cy="612775"/>
          </a:xfrm>
          <a:prstGeom prst="cube">
            <a:avLst/>
          </a:prstGeom>
          <a:solidFill>
            <a:srgbClr val="00206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56" name="קוביה 55">
            <a:extLst>
              <a:ext uri="{FF2B5EF4-FFF2-40B4-BE49-F238E27FC236}">
                <a16:creationId xmlns:a16="http://schemas.microsoft.com/office/drawing/2014/main" id="{D4C5AEEE-57B8-4349-9C10-FE4ECBA15CCF}"/>
              </a:ext>
            </a:extLst>
          </p:cNvPr>
          <p:cNvSpPr/>
          <p:nvPr/>
        </p:nvSpPr>
        <p:spPr>
          <a:xfrm>
            <a:off x="7567613" y="5429250"/>
            <a:ext cx="647700" cy="612775"/>
          </a:xfrm>
          <a:prstGeom prst="cube">
            <a:avLst/>
          </a:prstGeom>
          <a:solidFill>
            <a:srgbClr val="7030A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58" name="קוביה 57">
            <a:extLst>
              <a:ext uri="{FF2B5EF4-FFF2-40B4-BE49-F238E27FC236}">
                <a16:creationId xmlns:a16="http://schemas.microsoft.com/office/drawing/2014/main" id="{F7AB1F51-EF90-4AEA-AED6-A6A584012121}"/>
              </a:ext>
            </a:extLst>
          </p:cNvPr>
          <p:cNvSpPr/>
          <p:nvPr/>
        </p:nvSpPr>
        <p:spPr>
          <a:xfrm>
            <a:off x="5072063" y="5030788"/>
            <a:ext cx="647700" cy="612775"/>
          </a:xfrm>
          <a:prstGeom prst="cube">
            <a:avLst/>
          </a:prstGeom>
          <a:solidFill>
            <a:srgbClr val="C000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59" name="קוביה 58">
            <a:extLst>
              <a:ext uri="{FF2B5EF4-FFF2-40B4-BE49-F238E27FC236}">
                <a16:creationId xmlns:a16="http://schemas.microsoft.com/office/drawing/2014/main" id="{F4CB1B7E-AAB7-44CE-BF59-4585706B9722}"/>
              </a:ext>
            </a:extLst>
          </p:cNvPr>
          <p:cNvSpPr/>
          <p:nvPr/>
        </p:nvSpPr>
        <p:spPr>
          <a:xfrm>
            <a:off x="5757863" y="4929188"/>
            <a:ext cx="647700" cy="612775"/>
          </a:xfrm>
          <a:prstGeom prst="cube">
            <a:avLst/>
          </a:prstGeom>
          <a:solidFill>
            <a:srgbClr val="00B05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60" name="קוביה 59">
            <a:extLst>
              <a:ext uri="{FF2B5EF4-FFF2-40B4-BE49-F238E27FC236}">
                <a16:creationId xmlns:a16="http://schemas.microsoft.com/office/drawing/2014/main" id="{0EDC62D0-246F-4D42-9AC7-2C0FE1BF7B76}"/>
              </a:ext>
            </a:extLst>
          </p:cNvPr>
          <p:cNvSpPr/>
          <p:nvPr/>
        </p:nvSpPr>
        <p:spPr>
          <a:xfrm>
            <a:off x="6353175" y="4929188"/>
            <a:ext cx="647700" cy="612775"/>
          </a:xfrm>
          <a:prstGeom prst="cube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61" name="קוביה 60">
            <a:extLst>
              <a:ext uri="{FF2B5EF4-FFF2-40B4-BE49-F238E27FC236}">
                <a16:creationId xmlns:a16="http://schemas.microsoft.com/office/drawing/2014/main" id="{59959B61-4958-4D46-9584-D4F6CFE8EBFF}"/>
              </a:ext>
            </a:extLst>
          </p:cNvPr>
          <p:cNvSpPr/>
          <p:nvPr/>
        </p:nvSpPr>
        <p:spPr>
          <a:xfrm>
            <a:off x="6853238" y="4929188"/>
            <a:ext cx="647700" cy="612775"/>
          </a:xfrm>
          <a:prstGeom prst="cube">
            <a:avLst/>
          </a:prstGeom>
          <a:solidFill>
            <a:srgbClr val="7030A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62" name="קוביה 61">
            <a:extLst>
              <a:ext uri="{FF2B5EF4-FFF2-40B4-BE49-F238E27FC236}">
                <a16:creationId xmlns:a16="http://schemas.microsoft.com/office/drawing/2014/main" id="{5B4DA5A9-33A8-4018-9387-937C59E92367}"/>
              </a:ext>
            </a:extLst>
          </p:cNvPr>
          <p:cNvSpPr/>
          <p:nvPr/>
        </p:nvSpPr>
        <p:spPr>
          <a:xfrm>
            <a:off x="7362825" y="4929188"/>
            <a:ext cx="647700" cy="612775"/>
          </a:xfrm>
          <a:prstGeom prst="cub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64" name="קוביה 63">
            <a:extLst>
              <a:ext uri="{FF2B5EF4-FFF2-40B4-BE49-F238E27FC236}">
                <a16:creationId xmlns:a16="http://schemas.microsoft.com/office/drawing/2014/main" id="{35354DD3-1F54-4FAC-9F0B-84BBE95DE2A1}"/>
              </a:ext>
            </a:extLst>
          </p:cNvPr>
          <p:cNvSpPr/>
          <p:nvPr/>
        </p:nvSpPr>
        <p:spPr>
          <a:xfrm>
            <a:off x="5324475" y="4459288"/>
            <a:ext cx="647700" cy="612775"/>
          </a:xfrm>
          <a:prstGeom prst="cube">
            <a:avLst/>
          </a:prstGeom>
          <a:solidFill>
            <a:srgbClr val="00B0F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65" name="קוביה 64">
            <a:extLst>
              <a:ext uri="{FF2B5EF4-FFF2-40B4-BE49-F238E27FC236}">
                <a16:creationId xmlns:a16="http://schemas.microsoft.com/office/drawing/2014/main" id="{E5846FCE-4A89-4C3B-AC8D-6AD776C6F55B}"/>
              </a:ext>
            </a:extLst>
          </p:cNvPr>
          <p:cNvSpPr/>
          <p:nvPr/>
        </p:nvSpPr>
        <p:spPr>
          <a:xfrm>
            <a:off x="5938838" y="4429125"/>
            <a:ext cx="649287" cy="612775"/>
          </a:xfrm>
          <a:prstGeom prst="cube">
            <a:avLst/>
          </a:prstGeom>
          <a:solidFill>
            <a:srgbClr val="FFC0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66" name="קוביה 65">
            <a:extLst>
              <a:ext uri="{FF2B5EF4-FFF2-40B4-BE49-F238E27FC236}">
                <a16:creationId xmlns:a16="http://schemas.microsoft.com/office/drawing/2014/main" id="{891ABDB1-17F6-4035-A333-462D8DBFB670}"/>
              </a:ext>
            </a:extLst>
          </p:cNvPr>
          <p:cNvSpPr/>
          <p:nvPr/>
        </p:nvSpPr>
        <p:spPr>
          <a:xfrm>
            <a:off x="6534150" y="4459288"/>
            <a:ext cx="647700" cy="612775"/>
          </a:xfrm>
          <a:prstGeom prst="cub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67" name="קוביה 66">
            <a:extLst>
              <a:ext uri="{FF2B5EF4-FFF2-40B4-BE49-F238E27FC236}">
                <a16:creationId xmlns:a16="http://schemas.microsoft.com/office/drawing/2014/main" id="{99F88236-B360-4ED3-AC92-EA5B89DA6C63}"/>
              </a:ext>
            </a:extLst>
          </p:cNvPr>
          <p:cNvSpPr/>
          <p:nvPr/>
        </p:nvSpPr>
        <p:spPr>
          <a:xfrm>
            <a:off x="7034213" y="4530725"/>
            <a:ext cx="647700" cy="612775"/>
          </a:xfrm>
          <a:prstGeom prst="cube">
            <a:avLst/>
          </a:prstGeom>
          <a:solidFill>
            <a:srgbClr val="C000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69" name="קוביה 68">
            <a:extLst>
              <a:ext uri="{FF2B5EF4-FFF2-40B4-BE49-F238E27FC236}">
                <a16:creationId xmlns:a16="http://schemas.microsoft.com/office/drawing/2014/main" id="{369E03A3-5CFD-450E-9D2E-9139AF2BE154}"/>
              </a:ext>
            </a:extLst>
          </p:cNvPr>
          <p:cNvSpPr/>
          <p:nvPr/>
        </p:nvSpPr>
        <p:spPr>
          <a:xfrm>
            <a:off x="8281988" y="5857875"/>
            <a:ext cx="647700" cy="612775"/>
          </a:xfrm>
          <a:prstGeom prst="cube">
            <a:avLst/>
          </a:prstGeom>
          <a:solidFill>
            <a:srgbClr val="00206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70" name="קוביה 69">
            <a:extLst>
              <a:ext uri="{FF2B5EF4-FFF2-40B4-BE49-F238E27FC236}">
                <a16:creationId xmlns:a16="http://schemas.microsoft.com/office/drawing/2014/main" id="{59AE3541-68E4-494F-915B-2F59DDE5639F}"/>
              </a:ext>
            </a:extLst>
          </p:cNvPr>
          <p:cNvSpPr/>
          <p:nvPr/>
        </p:nvSpPr>
        <p:spPr>
          <a:xfrm>
            <a:off x="8139113" y="5429250"/>
            <a:ext cx="647700" cy="612775"/>
          </a:xfrm>
          <a:prstGeom prst="cube">
            <a:avLst/>
          </a:prstGeom>
          <a:solidFill>
            <a:srgbClr val="FFC0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71" name="קוביה 70">
            <a:extLst>
              <a:ext uri="{FF2B5EF4-FFF2-40B4-BE49-F238E27FC236}">
                <a16:creationId xmlns:a16="http://schemas.microsoft.com/office/drawing/2014/main" id="{FE29E0D7-2DB7-4BFB-ADCB-0AD84CB3E39D}"/>
              </a:ext>
            </a:extLst>
          </p:cNvPr>
          <p:cNvSpPr/>
          <p:nvPr/>
        </p:nvSpPr>
        <p:spPr>
          <a:xfrm>
            <a:off x="7891463" y="4929188"/>
            <a:ext cx="647700" cy="612775"/>
          </a:xfrm>
          <a:prstGeom prst="cube">
            <a:avLst/>
          </a:prstGeom>
          <a:solidFill>
            <a:srgbClr val="0070C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72" name="קוביה 71">
            <a:extLst>
              <a:ext uri="{FF2B5EF4-FFF2-40B4-BE49-F238E27FC236}">
                <a16:creationId xmlns:a16="http://schemas.microsoft.com/office/drawing/2014/main" id="{111327D5-BCC2-4D14-AA78-24AF69D035F3}"/>
              </a:ext>
            </a:extLst>
          </p:cNvPr>
          <p:cNvSpPr/>
          <p:nvPr/>
        </p:nvSpPr>
        <p:spPr>
          <a:xfrm>
            <a:off x="7681913" y="4429125"/>
            <a:ext cx="647700" cy="612775"/>
          </a:xfrm>
          <a:prstGeom prst="cube">
            <a:avLst/>
          </a:prstGeom>
          <a:solidFill>
            <a:srgbClr val="7030A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73" name="קוביה 72">
            <a:extLst>
              <a:ext uri="{FF2B5EF4-FFF2-40B4-BE49-F238E27FC236}">
                <a16:creationId xmlns:a16="http://schemas.microsoft.com/office/drawing/2014/main" id="{E07E445C-9546-439E-B919-6CE46E719248}"/>
              </a:ext>
            </a:extLst>
          </p:cNvPr>
          <p:cNvSpPr/>
          <p:nvPr/>
        </p:nvSpPr>
        <p:spPr>
          <a:xfrm>
            <a:off x="5710238" y="3959225"/>
            <a:ext cx="647700" cy="612775"/>
          </a:xfrm>
          <a:prstGeom prst="cube">
            <a:avLst/>
          </a:prstGeom>
          <a:solidFill>
            <a:srgbClr val="00206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74" name="קוביה 73">
            <a:extLst>
              <a:ext uri="{FF2B5EF4-FFF2-40B4-BE49-F238E27FC236}">
                <a16:creationId xmlns:a16="http://schemas.microsoft.com/office/drawing/2014/main" id="{94552C4D-87D6-4196-AA0A-A4897452008C}"/>
              </a:ext>
            </a:extLst>
          </p:cNvPr>
          <p:cNvSpPr/>
          <p:nvPr/>
        </p:nvSpPr>
        <p:spPr>
          <a:xfrm>
            <a:off x="6281738" y="3857625"/>
            <a:ext cx="647700" cy="612775"/>
          </a:xfrm>
          <a:prstGeom prst="cube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75" name="קוביה 74">
            <a:extLst>
              <a:ext uri="{FF2B5EF4-FFF2-40B4-BE49-F238E27FC236}">
                <a16:creationId xmlns:a16="http://schemas.microsoft.com/office/drawing/2014/main" id="{AE5D38E9-46FC-427A-8CB2-3BEB2B4A3E21}"/>
              </a:ext>
            </a:extLst>
          </p:cNvPr>
          <p:cNvSpPr/>
          <p:nvPr/>
        </p:nvSpPr>
        <p:spPr>
          <a:xfrm>
            <a:off x="6781800" y="3959225"/>
            <a:ext cx="647700" cy="612775"/>
          </a:xfrm>
          <a:prstGeom prst="cube">
            <a:avLst/>
          </a:prstGeom>
          <a:solidFill>
            <a:srgbClr val="00B05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76" name="קוביה 75">
            <a:extLst>
              <a:ext uri="{FF2B5EF4-FFF2-40B4-BE49-F238E27FC236}">
                <a16:creationId xmlns:a16="http://schemas.microsoft.com/office/drawing/2014/main" id="{44EE63FD-A66D-407B-B1E5-072BF29A1DF5}"/>
              </a:ext>
            </a:extLst>
          </p:cNvPr>
          <p:cNvSpPr/>
          <p:nvPr/>
        </p:nvSpPr>
        <p:spPr>
          <a:xfrm>
            <a:off x="7424738" y="3929063"/>
            <a:ext cx="647700" cy="612775"/>
          </a:xfrm>
          <a:prstGeom prst="cube">
            <a:avLst/>
          </a:prstGeom>
          <a:solidFill>
            <a:srgbClr val="0070C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78" name="קוביה 77">
            <a:extLst>
              <a:ext uri="{FF2B5EF4-FFF2-40B4-BE49-F238E27FC236}">
                <a16:creationId xmlns:a16="http://schemas.microsoft.com/office/drawing/2014/main" id="{717EEAE6-6FEF-432C-A8CD-878C3134B4DD}"/>
              </a:ext>
            </a:extLst>
          </p:cNvPr>
          <p:cNvSpPr/>
          <p:nvPr/>
        </p:nvSpPr>
        <p:spPr>
          <a:xfrm>
            <a:off x="6067425" y="3459163"/>
            <a:ext cx="647700" cy="612775"/>
          </a:xfrm>
          <a:prstGeom prst="cube">
            <a:avLst/>
          </a:prstGeom>
          <a:solidFill>
            <a:srgbClr val="0070C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79" name="קוביה 78">
            <a:extLst>
              <a:ext uri="{FF2B5EF4-FFF2-40B4-BE49-F238E27FC236}">
                <a16:creationId xmlns:a16="http://schemas.microsoft.com/office/drawing/2014/main" id="{768E00B8-34F2-44D2-BE05-1683FCEF7146}"/>
              </a:ext>
            </a:extLst>
          </p:cNvPr>
          <p:cNvSpPr/>
          <p:nvPr/>
        </p:nvSpPr>
        <p:spPr>
          <a:xfrm>
            <a:off x="6638925" y="3459163"/>
            <a:ext cx="647700" cy="612775"/>
          </a:xfrm>
          <a:prstGeom prst="cube">
            <a:avLst/>
          </a:prstGeom>
          <a:solidFill>
            <a:srgbClr val="7030A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80" name="קוביה 79">
            <a:extLst>
              <a:ext uri="{FF2B5EF4-FFF2-40B4-BE49-F238E27FC236}">
                <a16:creationId xmlns:a16="http://schemas.microsoft.com/office/drawing/2014/main" id="{F8767AC7-6A0C-4462-9E5C-0A510C354C23}"/>
              </a:ext>
            </a:extLst>
          </p:cNvPr>
          <p:cNvSpPr/>
          <p:nvPr/>
        </p:nvSpPr>
        <p:spPr>
          <a:xfrm>
            <a:off x="7215188" y="3530600"/>
            <a:ext cx="647700" cy="612775"/>
          </a:xfrm>
          <a:prstGeom prst="cube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82" name="קוביה 81">
            <a:extLst>
              <a:ext uri="{FF2B5EF4-FFF2-40B4-BE49-F238E27FC236}">
                <a16:creationId xmlns:a16="http://schemas.microsoft.com/office/drawing/2014/main" id="{0DCEB0CD-686A-4808-98C6-A332EE02859E}"/>
              </a:ext>
            </a:extLst>
          </p:cNvPr>
          <p:cNvSpPr/>
          <p:nvPr/>
        </p:nvSpPr>
        <p:spPr>
          <a:xfrm>
            <a:off x="6353175" y="2959100"/>
            <a:ext cx="647700" cy="612775"/>
          </a:xfrm>
          <a:prstGeom prst="cube">
            <a:avLst/>
          </a:prstGeom>
          <a:solidFill>
            <a:srgbClr val="92D05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83" name="קוביה 82">
            <a:extLst>
              <a:ext uri="{FF2B5EF4-FFF2-40B4-BE49-F238E27FC236}">
                <a16:creationId xmlns:a16="http://schemas.microsoft.com/office/drawing/2014/main" id="{9B6B0FFC-39FE-4ABC-BF3D-ECF051D5B464}"/>
              </a:ext>
            </a:extLst>
          </p:cNvPr>
          <p:cNvSpPr/>
          <p:nvPr/>
        </p:nvSpPr>
        <p:spPr>
          <a:xfrm>
            <a:off x="7067550" y="2959100"/>
            <a:ext cx="647700" cy="612775"/>
          </a:xfrm>
          <a:prstGeom prst="cub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85" name="קוביה 84">
            <a:extLst>
              <a:ext uri="{FF2B5EF4-FFF2-40B4-BE49-F238E27FC236}">
                <a16:creationId xmlns:a16="http://schemas.microsoft.com/office/drawing/2014/main" id="{572D032A-30D3-40B8-8A67-66227526A722}"/>
              </a:ext>
            </a:extLst>
          </p:cNvPr>
          <p:cNvSpPr/>
          <p:nvPr/>
        </p:nvSpPr>
        <p:spPr>
          <a:xfrm>
            <a:off x="6743700" y="2500313"/>
            <a:ext cx="647700" cy="612775"/>
          </a:xfrm>
          <a:prstGeom prst="cube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39" name="מלבן מעוגל 38">
            <a:extLst>
              <a:ext uri="{FF2B5EF4-FFF2-40B4-BE49-F238E27FC236}">
                <a16:creationId xmlns:a16="http://schemas.microsoft.com/office/drawing/2014/main" id="{22B46A4E-0030-4915-BB5B-0962D0BA191B}"/>
              </a:ext>
            </a:extLst>
          </p:cNvPr>
          <p:cNvSpPr/>
          <p:nvPr/>
        </p:nvSpPr>
        <p:spPr>
          <a:xfrm>
            <a:off x="928662" y="285728"/>
            <a:ext cx="7858180" cy="1285884"/>
          </a:xfrm>
          <a:prstGeom prst="roundRect">
            <a:avLst/>
          </a:prstGeom>
          <a:solidFill>
            <a:srgbClr val="F20505"/>
          </a:solidFill>
          <a:ln>
            <a:solidFill>
              <a:srgbClr val="FFFF00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6000" b="1" dirty="0">
                <a:ln w="11430"/>
                <a:solidFill>
                  <a:srgbClr val="F2B705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מי רוצה להגיע לפסגה</a:t>
            </a:r>
          </a:p>
        </p:txBody>
      </p:sp>
      <p:pic>
        <p:nvPicPr>
          <p:cNvPr id="3111" name="Picture 2" descr="050.gif Gif anim&amp;eacute; KOALA image by lazuli_rondoudou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3350" y="5911850"/>
            <a:ext cx="52387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" name="מלבן מעוגל 40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26D7D71C-4F55-4003-8775-CB152D6F8A15}"/>
              </a:ext>
            </a:extLst>
          </p:cNvPr>
          <p:cNvSpPr/>
          <p:nvPr/>
        </p:nvSpPr>
        <p:spPr>
          <a:xfrm>
            <a:off x="928662" y="5541198"/>
            <a:ext cx="1428760" cy="776264"/>
          </a:xfrm>
          <a:prstGeom prst="roundRect">
            <a:avLst/>
          </a:prstGeom>
          <a:solidFill>
            <a:srgbClr val="0DF205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  <a:softEdge rad="63500"/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1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2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dobe Heiti Std R" pitchFamily="34" charset="-128"/>
                <a:ea typeface="Adobe Heiti Std R" pitchFamily="34" charset="-128"/>
              </a:rPr>
              <a:t>התחל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קוביה 49">
            <a:extLst>
              <a:ext uri="{FF2B5EF4-FFF2-40B4-BE49-F238E27FC236}">
                <a16:creationId xmlns:a16="http://schemas.microsoft.com/office/drawing/2014/main" id="{65E8D1AF-F601-4F52-B356-C1FFAE4392BA}"/>
              </a:ext>
            </a:extLst>
          </p:cNvPr>
          <p:cNvSpPr/>
          <p:nvPr/>
        </p:nvSpPr>
        <p:spPr>
          <a:xfrm>
            <a:off x="4495800" y="5857875"/>
            <a:ext cx="647700" cy="612775"/>
          </a:xfrm>
          <a:prstGeom prst="cube">
            <a:avLst/>
          </a:prstGeom>
          <a:solidFill>
            <a:srgbClr val="FFC0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43" name="קוביה 42">
            <a:extLst>
              <a:ext uri="{FF2B5EF4-FFF2-40B4-BE49-F238E27FC236}">
                <a16:creationId xmlns:a16="http://schemas.microsoft.com/office/drawing/2014/main" id="{CB237FCB-8C34-42C3-8230-D612B76D785A}"/>
              </a:ext>
            </a:extLst>
          </p:cNvPr>
          <p:cNvSpPr/>
          <p:nvPr/>
        </p:nvSpPr>
        <p:spPr>
          <a:xfrm>
            <a:off x="5000625" y="5911850"/>
            <a:ext cx="647700" cy="611188"/>
          </a:xfrm>
          <a:prstGeom prst="cub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37" name="קוביה 36">
            <a:extLst>
              <a:ext uri="{FF2B5EF4-FFF2-40B4-BE49-F238E27FC236}">
                <a16:creationId xmlns:a16="http://schemas.microsoft.com/office/drawing/2014/main" id="{EF15C018-AD49-4362-BE2D-2F380FF63BB9}"/>
              </a:ext>
            </a:extLst>
          </p:cNvPr>
          <p:cNvSpPr/>
          <p:nvPr/>
        </p:nvSpPr>
        <p:spPr>
          <a:xfrm>
            <a:off x="5500688" y="5961063"/>
            <a:ext cx="647700" cy="611187"/>
          </a:xfrm>
          <a:prstGeom prst="cube">
            <a:avLst/>
          </a:prstGeom>
          <a:solidFill>
            <a:srgbClr val="7030A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26" name="קוביה 25">
            <a:extLst>
              <a:ext uri="{FF2B5EF4-FFF2-40B4-BE49-F238E27FC236}">
                <a16:creationId xmlns:a16="http://schemas.microsoft.com/office/drawing/2014/main" id="{DE138BB1-3478-4965-8B0A-FDCFAC1CD9D5}"/>
              </a:ext>
            </a:extLst>
          </p:cNvPr>
          <p:cNvSpPr/>
          <p:nvPr/>
        </p:nvSpPr>
        <p:spPr>
          <a:xfrm>
            <a:off x="6072188" y="5911850"/>
            <a:ext cx="647700" cy="611188"/>
          </a:xfrm>
          <a:prstGeom prst="cube">
            <a:avLst/>
          </a:prstGeom>
          <a:solidFill>
            <a:srgbClr val="00B05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25" name="קוביה 24">
            <a:extLst>
              <a:ext uri="{FF2B5EF4-FFF2-40B4-BE49-F238E27FC236}">
                <a16:creationId xmlns:a16="http://schemas.microsoft.com/office/drawing/2014/main" id="{3E8554D2-B5FC-4F7F-97D6-7864E656FCF9}"/>
              </a:ext>
            </a:extLst>
          </p:cNvPr>
          <p:cNvSpPr/>
          <p:nvPr/>
        </p:nvSpPr>
        <p:spPr>
          <a:xfrm>
            <a:off x="6643688" y="5911850"/>
            <a:ext cx="647700" cy="611188"/>
          </a:xfrm>
          <a:prstGeom prst="cube">
            <a:avLst/>
          </a:prstGeom>
          <a:solidFill>
            <a:srgbClr val="00B0F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22" name="קוביה 21">
            <a:extLst>
              <a:ext uri="{FF2B5EF4-FFF2-40B4-BE49-F238E27FC236}">
                <a16:creationId xmlns:a16="http://schemas.microsoft.com/office/drawing/2014/main" id="{76E53B9B-FAED-4C61-ADFE-90A835A91FE6}"/>
              </a:ext>
            </a:extLst>
          </p:cNvPr>
          <p:cNvSpPr/>
          <p:nvPr/>
        </p:nvSpPr>
        <p:spPr>
          <a:xfrm>
            <a:off x="7143750" y="5911850"/>
            <a:ext cx="647700" cy="611188"/>
          </a:xfrm>
          <a:prstGeom prst="cube">
            <a:avLst/>
          </a:prstGeom>
          <a:solidFill>
            <a:srgbClr val="C000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51" name="קוביה 50">
            <a:extLst>
              <a:ext uri="{FF2B5EF4-FFF2-40B4-BE49-F238E27FC236}">
                <a16:creationId xmlns:a16="http://schemas.microsoft.com/office/drawing/2014/main" id="{01CCD45B-F58C-48B5-A007-982821322123}"/>
              </a:ext>
            </a:extLst>
          </p:cNvPr>
          <p:cNvSpPr/>
          <p:nvPr/>
        </p:nvSpPr>
        <p:spPr>
          <a:xfrm>
            <a:off x="4781550" y="5429250"/>
            <a:ext cx="647700" cy="612775"/>
          </a:xfrm>
          <a:prstGeom prst="cube">
            <a:avLst/>
          </a:prstGeom>
          <a:solidFill>
            <a:srgbClr val="92D05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52" name="קוביה 51">
            <a:extLst>
              <a:ext uri="{FF2B5EF4-FFF2-40B4-BE49-F238E27FC236}">
                <a16:creationId xmlns:a16="http://schemas.microsoft.com/office/drawing/2014/main" id="{3C770679-5228-4D3E-B203-A61F53F794F1}"/>
              </a:ext>
            </a:extLst>
          </p:cNvPr>
          <p:cNvSpPr/>
          <p:nvPr/>
        </p:nvSpPr>
        <p:spPr>
          <a:xfrm>
            <a:off x="5324475" y="5429250"/>
            <a:ext cx="647700" cy="612775"/>
          </a:xfrm>
          <a:prstGeom prst="cube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57" name="קוביה 56">
            <a:extLst>
              <a:ext uri="{FF2B5EF4-FFF2-40B4-BE49-F238E27FC236}">
                <a16:creationId xmlns:a16="http://schemas.microsoft.com/office/drawing/2014/main" id="{2E74D8A6-34F4-47AC-93F0-24CE34F6AA5C}"/>
              </a:ext>
            </a:extLst>
          </p:cNvPr>
          <p:cNvSpPr/>
          <p:nvPr/>
        </p:nvSpPr>
        <p:spPr>
          <a:xfrm>
            <a:off x="7615238" y="5911850"/>
            <a:ext cx="647700" cy="611188"/>
          </a:xfrm>
          <a:prstGeom prst="cube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53" name="קוביה 52">
            <a:extLst>
              <a:ext uri="{FF2B5EF4-FFF2-40B4-BE49-F238E27FC236}">
                <a16:creationId xmlns:a16="http://schemas.microsoft.com/office/drawing/2014/main" id="{6D9E9B87-DCC0-443A-91C1-21BF96B69D4E}"/>
              </a:ext>
            </a:extLst>
          </p:cNvPr>
          <p:cNvSpPr/>
          <p:nvPr/>
        </p:nvSpPr>
        <p:spPr>
          <a:xfrm>
            <a:off x="5891213" y="5429250"/>
            <a:ext cx="647700" cy="612775"/>
          </a:xfrm>
          <a:prstGeom prst="cub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54" name="קוביה 53">
            <a:extLst>
              <a:ext uri="{FF2B5EF4-FFF2-40B4-BE49-F238E27FC236}">
                <a16:creationId xmlns:a16="http://schemas.microsoft.com/office/drawing/2014/main" id="{CF81AE07-494B-4B95-945E-AE88EFB39CF7}"/>
              </a:ext>
            </a:extLst>
          </p:cNvPr>
          <p:cNvSpPr/>
          <p:nvPr/>
        </p:nvSpPr>
        <p:spPr>
          <a:xfrm>
            <a:off x="6396038" y="5429250"/>
            <a:ext cx="647700" cy="612775"/>
          </a:xfrm>
          <a:prstGeom prst="cube">
            <a:avLst/>
          </a:prstGeom>
          <a:solidFill>
            <a:srgbClr val="00B0F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55" name="קוביה 54">
            <a:extLst>
              <a:ext uri="{FF2B5EF4-FFF2-40B4-BE49-F238E27FC236}">
                <a16:creationId xmlns:a16="http://schemas.microsoft.com/office/drawing/2014/main" id="{2C060F9D-4F87-4F97-A36E-4566274A5AD0}"/>
              </a:ext>
            </a:extLst>
          </p:cNvPr>
          <p:cNvSpPr/>
          <p:nvPr/>
        </p:nvSpPr>
        <p:spPr>
          <a:xfrm>
            <a:off x="6858000" y="5459413"/>
            <a:ext cx="647700" cy="612775"/>
          </a:xfrm>
          <a:prstGeom prst="cube">
            <a:avLst/>
          </a:prstGeom>
          <a:solidFill>
            <a:srgbClr val="00206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56" name="קוביה 55">
            <a:extLst>
              <a:ext uri="{FF2B5EF4-FFF2-40B4-BE49-F238E27FC236}">
                <a16:creationId xmlns:a16="http://schemas.microsoft.com/office/drawing/2014/main" id="{EDC4E549-C814-4965-B29F-3FC86462688E}"/>
              </a:ext>
            </a:extLst>
          </p:cNvPr>
          <p:cNvSpPr/>
          <p:nvPr/>
        </p:nvSpPr>
        <p:spPr>
          <a:xfrm>
            <a:off x="7567613" y="5429250"/>
            <a:ext cx="647700" cy="612775"/>
          </a:xfrm>
          <a:prstGeom prst="cube">
            <a:avLst/>
          </a:prstGeom>
          <a:solidFill>
            <a:srgbClr val="7030A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58" name="קוביה 57">
            <a:extLst>
              <a:ext uri="{FF2B5EF4-FFF2-40B4-BE49-F238E27FC236}">
                <a16:creationId xmlns:a16="http://schemas.microsoft.com/office/drawing/2014/main" id="{4197F06D-0A93-4CFD-912D-8F629BDEFE38}"/>
              </a:ext>
            </a:extLst>
          </p:cNvPr>
          <p:cNvSpPr/>
          <p:nvPr/>
        </p:nvSpPr>
        <p:spPr>
          <a:xfrm>
            <a:off x="5072063" y="5030788"/>
            <a:ext cx="647700" cy="612775"/>
          </a:xfrm>
          <a:prstGeom prst="cube">
            <a:avLst/>
          </a:prstGeom>
          <a:solidFill>
            <a:srgbClr val="C000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59" name="קוביה 58">
            <a:extLst>
              <a:ext uri="{FF2B5EF4-FFF2-40B4-BE49-F238E27FC236}">
                <a16:creationId xmlns:a16="http://schemas.microsoft.com/office/drawing/2014/main" id="{DC0EF039-F633-4C07-ADCE-3CE1919EA2C9}"/>
              </a:ext>
            </a:extLst>
          </p:cNvPr>
          <p:cNvSpPr/>
          <p:nvPr/>
        </p:nvSpPr>
        <p:spPr>
          <a:xfrm>
            <a:off x="5757863" y="4929188"/>
            <a:ext cx="647700" cy="612775"/>
          </a:xfrm>
          <a:prstGeom prst="cube">
            <a:avLst/>
          </a:prstGeom>
          <a:solidFill>
            <a:srgbClr val="00B05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60" name="קוביה 59">
            <a:extLst>
              <a:ext uri="{FF2B5EF4-FFF2-40B4-BE49-F238E27FC236}">
                <a16:creationId xmlns:a16="http://schemas.microsoft.com/office/drawing/2014/main" id="{F4315FD6-0927-4611-80A7-56DB7BEFCA42}"/>
              </a:ext>
            </a:extLst>
          </p:cNvPr>
          <p:cNvSpPr/>
          <p:nvPr/>
        </p:nvSpPr>
        <p:spPr>
          <a:xfrm>
            <a:off x="6353175" y="4929188"/>
            <a:ext cx="647700" cy="612775"/>
          </a:xfrm>
          <a:prstGeom prst="cube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61" name="קוביה 60">
            <a:extLst>
              <a:ext uri="{FF2B5EF4-FFF2-40B4-BE49-F238E27FC236}">
                <a16:creationId xmlns:a16="http://schemas.microsoft.com/office/drawing/2014/main" id="{259D7EE2-C47E-4F37-8102-CBC564BBE67B}"/>
              </a:ext>
            </a:extLst>
          </p:cNvPr>
          <p:cNvSpPr/>
          <p:nvPr/>
        </p:nvSpPr>
        <p:spPr>
          <a:xfrm>
            <a:off x="6853238" y="4929188"/>
            <a:ext cx="647700" cy="612775"/>
          </a:xfrm>
          <a:prstGeom prst="cube">
            <a:avLst/>
          </a:prstGeom>
          <a:solidFill>
            <a:srgbClr val="7030A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62" name="קוביה 61">
            <a:extLst>
              <a:ext uri="{FF2B5EF4-FFF2-40B4-BE49-F238E27FC236}">
                <a16:creationId xmlns:a16="http://schemas.microsoft.com/office/drawing/2014/main" id="{F17B01E6-7CA3-40CA-B119-17B56401B467}"/>
              </a:ext>
            </a:extLst>
          </p:cNvPr>
          <p:cNvSpPr/>
          <p:nvPr/>
        </p:nvSpPr>
        <p:spPr>
          <a:xfrm>
            <a:off x="7362825" y="4929188"/>
            <a:ext cx="647700" cy="612775"/>
          </a:xfrm>
          <a:prstGeom prst="cub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64" name="קוביה 63">
            <a:extLst>
              <a:ext uri="{FF2B5EF4-FFF2-40B4-BE49-F238E27FC236}">
                <a16:creationId xmlns:a16="http://schemas.microsoft.com/office/drawing/2014/main" id="{08EF29B2-060B-45D1-AC84-EC7C1EE6610E}"/>
              </a:ext>
            </a:extLst>
          </p:cNvPr>
          <p:cNvSpPr/>
          <p:nvPr/>
        </p:nvSpPr>
        <p:spPr>
          <a:xfrm>
            <a:off x="5324475" y="4459288"/>
            <a:ext cx="647700" cy="612775"/>
          </a:xfrm>
          <a:prstGeom prst="cube">
            <a:avLst/>
          </a:prstGeom>
          <a:solidFill>
            <a:srgbClr val="00B0F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65" name="קוביה 64">
            <a:extLst>
              <a:ext uri="{FF2B5EF4-FFF2-40B4-BE49-F238E27FC236}">
                <a16:creationId xmlns:a16="http://schemas.microsoft.com/office/drawing/2014/main" id="{3BD36A00-593C-4089-BF8D-5ED25F43E634}"/>
              </a:ext>
            </a:extLst>
          </p:cNvPr>
          <p:cNvSpPr/>
          <p:nvPr/>
        </p:nvSpPr>
        <p:spPr>
          <a:xfrm>
            <a:off x="5938838" y="4429125"/>
            <a:ext cx="649287" cy="612775"/>
          </a:xfrm>
          <a:prstGeom prst="cube">
            <a:avLst/>
          </a:prstGeom>
          <a:solidFill>
            <a:srgbClr val="FFC0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66" name="קוביה 65">
            <a:extLst>
              <a:ext uri="{FF2B5EF4-FFF2-40B4-BE49-F238E27FC236}">
                <a16:creationId xmlns:a16="http://schemas.microsoft.com/office/drawing/2014/main" id="{359E3DEB-6E62-4C37-9176-80A3B2B4EAAD}"/>
              </a:ext>
            </a:extLst>
          </p:cNvPr>
          <p:cNvSpPr/>
          <p:nvPr/>
        </p:nvSpPr>
        <p:spPr>
          <a:xfrm>
            <a:off x="6534150" y="4459288"/>
            <a:ext cx="647700" cy="612775"/>
          </a:xfrm>
          <a:prstGeom prst="cub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67" name="קוביה 66">
            <a:extLst>
              <a:ext uri="{FF2B5EF4-FFF2-40B4-BE49-F238E27FC236}">
                <a16:creationId xmlns:a16="http://schemas.microsoft.com/office/drawing/2014/main" id="{779F9B54-2050-4E35-967B-FB2DD2523C2C}"/>
              </a:ext>
            </a:extLst>
          </p:cNvPr>
          <p:cNvSpPr/>
          <p:nvPr/>
        </p:nvSpPr>
        <p:spPr>
          <a:xfrm>
            <a:off x="7034213" y="4530725"/>
            <a:ext cx="647700" cy="612775"/>
          </a:xfrm>
          <a:prstGeom prst="cube">
            <a:avLst/>
          </a:prstGeom>
          <a:solidFill>
            <a:srgbClr val="C000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69" name="קוביה 68">
            <a:extLst>
              <a:ext uri="{FF2B5EF4-FFF2-40B4-BE49-F238E27FC236}">
                <a16:creationId xmlns:a16="http://schemas.microsoft.com/office/drawing/2014/main" id="{25556D26-8FDB-4B9E-B915-DB4958470211}"/>
              </a:ext>
            </a:extLst>
          </p:cNvPr>
          <p:cNvSpPr/>
          <p:nvPr/>
        </p:nvSpPr>
        <p:spPr>
          <a:xfrm>
            <a:off x="8281988" y="5857875"/>
            <a:ext cx="647700" cy="612775"/>
          </a:xfrm>
          <a:prstGeom prst="cube">
            <a:avLst/>
          </a:prstGeom>
          <a:solidFill>
            <a:srgbClr val="00206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70" name="קוביה 69">
            <a:extLst>
              <a:ext uri="{FF2B5EF4-FFF2-40B4-BE49-F238E27FC236}">
                <a16:creationId xmlns:a16="http://schemas.microsoft.com/office/drawing/2014/main" id="{9119CC94-F401-441D-8386-6F48E065EF56}"/>
              </a:ext>
            </a:extLst>
          </p:cNvPr>
          <p:cNvSpPr/>
          <p:nvPr/>
        </p:nvSpPr>
        <p:spPr>
          <a:xfrm>
            <a:off x="8139113" y="5429250"/>
            <a:ext cx="647700" cy="612775"/>
          </a:xfrm>
          <a:prstGeom prst="cube">
            <a:avLst/>
          </a:prstGeom>
          <a:solidFill>
            <a:srgbClr val="FFC0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71" name="קוביה 70">
            <a:extLst>
              <a:ext uri="{FF2B5EF4-FFF2-40B4-BE49-F238E27FC236}">
                <a16:creationId xmlns:a16="http://schemas.microsoft.com/office/drawing/2014/main" id="{A35124BE-C771-4EB1-BBF8-CE093E0A35F6}"/>
              </a:ext>
            </a:extLst>
          </p:cNvPr>
          <p:cNvSpPr/>
          <p:nvPr/>
        </p:nvSpPr>
        <p:spPr>
          <a:xfrm>
            <a:off x="7891463" y="4929188"/>
            <a:ext cx="647700" cy="612775"/>
          </a:xfrm>
          <a:prstGeom prst="cube">
            <a:avLst/>
          </a:prstGeom>
          <a:solidFill>
            <a:srgbClr val="0070C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72" name="קוביה 71">
            <a:extLst>
              <a:ext uri="{FF2B5EF4-FFF2-40B4-BE49-F238E27FC236}">
                <a16:creationId xmlns:a16="http://schemas.microsoft.com/office/drawing/2014/main" id="{0EB61C1F-50D7-44BB-AC22-DA68ED1EA6AD}"/>
              </a:ext>
            </a:extLst>
          </p:cNvPr>
          <p:cNvSpPr/>
          <p:nvPr/>
        </p:nvSpPr>
        <p:spPr>
          <a:xfrm>
            <a:off x="7681913" y="4429125"/>
            <a:ext cx="647700" cy="612775"/>
          </a:xfrm>
          <a:prstGeom prst="cube">
            <a:avLst/>
          </a:prstGeom>
          <a:solidFill>
            <a:srgbClr val="7030A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73" name="קוביה 72">
            <a:extLst>
              <a:ext uri="{FF2B5EF4-FFF2-40B4-BE49-F238E27FC236}">
                <a16:creationId xmlns:a16="http://schemas.microsoft.com/office/drawing/2014/main" id="{B1179524-13E3-455B-84FC-FEEB4DBCF15E}"/>
              </a:ext>
            </a:extLst>
          </p:cNvPr>
          <p:cNvSpPr/>
          <p:nvPr/>
        </p:nvSpPr>
        <p:spPr>
          <a:xfrm>
            <a:off x="5710238" y="3959225"/>
            <a:ext cx="647700" cy="612775"/>
          </a:xfrm>
          <a:prstGeom prst="cube">
            <a:avLst/>
          </a:prstGeom>
          <a:solidFill>
            <a:srgbClr val="00206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74" name="קוביה 73">
            <a:extLst>
              <a:ext uri="{FF2B5EF4-FFF2-40B4-BE49-F238E27FC236}">
                <a16:creationId xmlns:a16="http://schemas.microsoft.com/office/drawing/2014/main" id="{5D08EC74-1C53-43D9-BF53-F84D358A476F}"/>
              </a:ext>
            </a:extLst>
          </p:cNvPr>
          <p:cNvSpPr/>
          <p:nvPr/>
        </p:nvSpPr>
        <p:spPr>
          <a:xfrm>
            <a:off x="6281738" y="3857625"/>
            <a:ext cx="647700" cy="612775"/>
          </a:xfrm>
          <a:prstGeom prst="cube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75" name="קוביה 74">
            <a:extLst>
              <a:ext uri="{FF2B5EF4-FFF2-40B4-BE49-F238E27FC236}">
                <a16:creationId xmlns:a16="http://schemas.microsoft.com/office/drawing/2014/main" id="{9C9BCA82-9D11-4921-85DA-C2F94215382B}"/>
              </a:ext>
            </a:extLst>
          </p:cNvPr>
          <p:cNvSpPr/>
          <p:nvPr/>
        </p:nvSpPr>
        <p:spPr>
          <a:xfrm>
            <a:off x="6781800" y="3959225"/>
            <a:ext cx="647700" cy="612775"/>
          </a:xfrm>
          <a:prstGeom prst="cube">
            <a:avLst/>
          </a:prstGeom>
          <a:solidFill>
            <a:srgbClr val="00B05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76" name="קוביה 75">
            <a:extLst>
              <a:ext uri="{FF2B5EF4-FFF2-40B4-BE49-F238E27FC236}">
                <a16:creationId xmlns:a16="http://schemas.microsoft.com/office/drawing/2014/main" id="{2382BA5D-589B-4AB9-8F9B-A276DB00F742}"/>
              </a:ext>
            </a:extLst>
          </p:cNvPr>
          <p:cNvSpPr/>
          <p:nvPr/>
        </p:nvSpPr>
        <p:spPr>
          <a:xfrm>
            <a:off x="7424738" y="3929063"/>
            <a:ext cx="647700" cy="612775"/>
          </a:xfrm>
          <a:prstGeom prst="cube">
            <a:avLst/>
          </a:prstGeom>
          <a:solidFill>
            <a:srgbClr val="0070C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78" name="קוביה 77">
            <a:extLst>
              <a:ext uri="{FF2B5EF4-FFF2-40B4-BE49-F238E27FC236}">
                <a16:creationId xmlns:a16="http://schemas.microsoft.com/office/drawing/2014/main" id="{352768AD-83FE-4713-8150-A7423F4060BF}"/>
              </a:ext>
            </a:extLst>
          </p:cNvPr>
          <p:cNvSpPr/>
          <p:nvPr/>
        </p:nvSpPr>
        <p:spPr>
          <a:xfrm>
            <a:off x="6067425" y="3459163"/>
            <a:ext cx="647700" cy="612775"/>
          </a:xfrm>
          <a:prstGeom prst="cube">
            <a:avLst/>
          </a:prstGeom>
          <a:solidFill>
            <a:srgbClr val="0070C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79" name="קוביה 78">
            <a:extLst>
              <a:ext uri="{FF2B5EF4-FFF2-40B4-BE49-F238E27FC236}">
                <a16:creationId xmlns:a16="http://schemas.microsoft.com/office/drawing/2014/main" id="{C66AAF51-3923-4F6E-BCED-642D3F57968C}"/>
              </a:ext>
            </a:extLst>
          </p:cNvPr>
          <p:cNvSpPr/>
          <p:nvPr/>
        </p:nvSpPr>
        <p:spPr>
          <a:xfrm>
            <a:off x="6638925" y="3459163"/>
            <a:ext cx="647700" cy="612775"/>
          </a:xfrm>
          <a:prstGeom prst="cube">
            <a:avLst/>
          </a:prstGeom>
          <a:solidFill>
            <a:srgbClr val="7030A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80" name="קוביה 79">
            <a:extLst>
              <a:ext uri="{FF2B5EF4-FFF2-40B4-BE49-F238E27FC236}">
                <a16:creationId xmlns:a16="http://schemas.microsoft.com/office/drawing/2014/main" id="{BA97035D-7BF5-40B9-930E-89A50D61A481}"/>
              </a:ext>
            </a:extLst>
          </p:cNvPr>
          <p:cNvSpPr/>
          <p:nvPr/>
        </p:nvSpPr>
        <p:spPr>
          <a:xfrm>
            <a:off x="7215188" y="3530600"/>
            <a:ext cx="647700" cy="612775"/>
          </a:xfrm>
          <a:prstGeom prst="cube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82" name="קוביה 81">
            <a:extLst>
              <a:ext uri="{FF2B5EF4-FFF2-40B4-BE49-F238E27FC236}">
                <a16:creationId xmlns:a16="http://schemas.microsoft.com/office/drawing/2014/main" id="{AEB1ECDB-81DA-4FF0-AEAB-1BE96EEC326D}"/>
              </a:ext>
            </a:extLst>
          </p:cNvPr>
          <p:cNvSpPr/>
          <p:nvPr/>
        </p:nvSpPr>
        <p:spPr>
          <a:xfrm>
            <a:off x="6353175" y="2959100"/>
            <a:ext cx="647700" cy="612775"/>
          </a:xfrm>
          <a:prstGeom prst="cube">
            <a:avLst/>
          </a:prstGeom>
          <a:solidFill>
            <a:srgbClr val="92D05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83" name="קוביה 82">
            <a:extLst>
              <a:ext uri="{FF2B5EF4-FFF2-40B4-BE49-F238E27FC236}">
                <a16:creationId xmlns:a16="http://schemas.microsoft.com/office/drawing/2014/main" id="{22CDD6A9-C9DC-4D91-8DE8-97D1CD2EE5A0}"/>
              </a:ext>
            </a:extLst>
          </p:cNvPr>
          <p:cNvSpPr/>
          <p:nvPr/>
        </p:nvSpPr>
        <p:spPr>
          <a:xfrm>
            <a:off x="7067550" y="2959100"/>
            <a:ext cx="647700" cy="612775"/>
          </a:xfrm>
          <a:prstGeom prst="cub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85" name="קוביה 84">
            <a:extLst>
              <a:ext uri="{FF2B5EF4-FFF2-40B4-BE49-F238E27FC236}">
                <a16:creationId xmlns:a16="http://schemas.microsoft.com/office/drawing/2014/main" id="{6F7A762E-11D5-4129-AA2D-F5D31CC8A0C5}"/>
              </a:ext>
            </a:extLst>
          </p:cNvPr>
          <p:cNvSpPr/>
          <p:nvPr/>
        </p:nvSpPr>
        <p:spPr>
          <a:xfrm>
            <a:off x="6743700" y="2500313"/>
            <a:ext cx="647700" cy="612775"/>
          </a:xfrm>
          <a:prstGeom prst="cube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pic>
        <p:nvPicPr>
          <p:cNvPr id="12326" name="Picture 4" descr="Koala_first_place.gif - (5K)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8900" y="814388"/>
            <a:ext cx="12573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" presetID="35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4" presetID="35" presetClass="emph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5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" grpId="0" animBg="1"/>
      <p:bldP spid="85" grpId="1" animBg="1"/>
      <p:bldP spid="85" grpId="2" animBg="1"/>
      <p:bldP spid="85" grpId="3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מעוגל 3">
            <a:extLst>
              <a:ext uri="{FF2B5EF4-FFF2-40B4-BE49-F238E27FC236}">
                <a16:creationId xmlns:a16="http://schemas.microsoft.com/office/drawing/2014/main" id="{CEF0548D-9886-49C5-988B-901A623C600A}"/>
              </a:ext>
            </a:extLst>
          </p:cNvPr>
          <p:cNvSpPr/>
          <p:nvPr/>
        </p:nvSpPr>
        <p:spPr>
          <a:xfrm>
            <a:off x="6072198" y="285728"/>
            <a:ext cx="2714644" cy="1285884"/>
          </a:xfrm>
          <a:prstGeom prst="roundRect">
            <a:avLst/>
          </a:prstGeom>
          <a:solidFill>
            <a:srgbClr val="F20505"/>
          </a:solidFill>
          <a:ln>
            <a:solidFill>
              <a:srgbClr val="FFFF00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6000" b="1" dirty="0">
                <a:ln w="11430"/>
                <a:solidFill>
                  <a:srgbClr val="F2B705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שאלה</a:t>
            </a:r>
          </a:p>
        </p:txBody>
      </p:sp>
      <p:sp>
        <p:nvSpPr>
          <p:cNvPr id="6" name="כוכב עם 12 פינות 5">
            <a:hlinkClick r:id="" action="ppaction://hlinkshowjump?jump=nextslide">
              <a:snd r:embed="rId2" name="yaahooo.wav"/>
            </a:hlinkClick>
            <a:extLst>
              <a:ext uri="{FF2B5EF4-FFF2-40B4-BE49-F238E27FC236}">
                <a16:creationId xmlns:a16="http://schemas.microsoft.com/office/drawing/2014/main" id="{D4204A53-610E-41FF-B7AE-B994219C8E88}"/>
              </a:ext>
            </a:extLst>
          </p:cNvPr>
          <p:cNvSpPr/>
          <p:nvPr/>
        </p:nvSpPr>
        <p:spPr>
          <a:xfrm>
            <a:off x="1000100" y="2928934"/>
            <a:ext cx="1714512" cy="1571636"/>
          </a:xfrm>
          <a:prstGeom prst="star12">
            <a:avLst/>
          </a:prstGeom>
          <a:solidFill>
            <a:srgbClr val="0DF205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  <a:softEdge rad="63500"/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1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2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dobe Heiti Std R" pitchFamily="34" charset="-128"/>
                <a:ea typeface="Adobe Heiti Std R" pitchFamily="34" charset="-128"/>
              </a:rPr>
              <a:t>נכון</a:t>
            </a:r>
          </a:p>
        </p:txBody>
      </p:sp>
      <p:sp>
        <p:nvSpPr>
          <p:cNvPr id="18" name="כוכב עם 12 פינות 17">
            <a:extLst>
              <a:ext uri="{FF2B5EF4-FFF2-40B4-BE49-F238E27FC236}">
                <a16:creationId xmlns:a16="http://schemas.microsoft.com/office/drawing/2014/main" id="{7088C991-126D-411A-B92C-B26AFEFB13C0}"/>
              </a:ext>
            </a:extLst>
          </p:cNvPr>
          <p:cNvSpPr/>
          <p:nvPr/>
        </p:nvSpPr>
        <p:spPr>
          <a:xfrm>
            <a:off x="1000100" y="1285860"/>
            <a:ext cx="1714512" cy="1571636"/>
          </a:xfrm>
          <a:prstGeom prst="star12">
            <a:avLst/>
          </a:prstGeom>
          <a:solidFill>
            <a:srgbClr val="0DF205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  <a:softEdge rad="63500"/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1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2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dobe Heiti Std R" pitchFamily="34" charset="-128"/>
                <a:ea typeface="Adobe Heiti Std R" pitchFamily="34" charset="-128"/>
              </a:rPr>
              <a:t>לא נכון</a:t>
            </a:r>
          </a:p>
        </p:txBody>
      </p:sp>
      <p:sp>
        <p:nvSpPr>
          <p:cNvPr id="19" name="כוכב עם 12 פינות 18">
            <a:extLst>
              <a:ext uri="{FF2B5EF4-FFF2-40B4-BE49-F238E27FC236}">
                <a16:creationId xmlns:a16="http://schemas.microsoft.com/office/drawing/2014/main" id="{193C09E5-29A5-4C60-861B-9F300A05E8D2}"/>
              </a:ext>
            </a:extLst>
          </p:cNvPr>
          <p:cNvSpPr/>
          <p:nvPr/>
        </p:nvSpPr>
        <p:spPr>
          <a:xfrm>
            <a:off x="2786050" y="2928934"/>
            <a:ext cx="1714512" cy="1571636"/>
          </a:xfrm>
          <a:prstGeom prst="star12">
            <a:avLst/>
          </a:prstGeom>
          <a:solidFill>
            <a:srgbClr val="0DF205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  <a:softEdge rad="63500"/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1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2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dobe Heiti Std R" pitchFamily="34" charset="-128"/>
                <a:ea typeface="Adobe Heiti Std R" pitchFamily="34" charset="-128"/>
              </a:rPr>
              <a:t>לא נכון</a:t>
            </a:r>
          </a:p>
        </p:txBody>
      </p:sp>
      <p:sp>
        <p:nvSpPr>
          <p:cNvPr id="20" name="כוכב עם 12 פינות 19">
            <a:extLst>
              <a:ext uri="{FF2B5EF4-FFF2-40B4-BE49-F238E27FC236}">
                <a16:creationId xmlns:a16="http://schemas.microsoft.com/office/drawing/2014/main" id="{1B9C9232-5810-4E07-BF4D-6F306AEFA548}"/>
              </a:ext>
            </a:extLst>
          </p:cNvPr>
          <p:cNvSpPr/>
          <p:nvPr/>
        </p:nvSpPr>
        <p:spPr>
          <a:xfrm>
            <a:off x="2786050" y="1285860"/>
            <a:ext cx="1714512" cy="1571636"/>
          </a:xfrm>
          <a:prstGeom prst="star12">
            <a:avLst/>
          </a:prstGeom>
          <a:solidFill>
            <a:srgbClr val="0DF205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  <a:softEdge rad="63500"/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1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2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dobe Heiti Std R" pitchFamily="34" charset="-128"/>
                <a:ea typeface="Adobe Heiti Std R" pitchFamily="34" charset="-128"/>
              </a:rPr>
              <a:t>לא נכון</a:t>
            </a:r>
          </a:p>
        </p:txBody>
      </p:sp>
      <p:sp>
        <p:nvSpPr>
          <p:cNvPr id="50" name="קוביה 49">
            <a:extLst>
              <a:ext uri="{FF2B5EF4-FFF2-40B4-BE49-F238E27FC236}">
                <a16:creationId xmlns:a16="http://schemas.microsoft.com/office/drawing/2014/main" id="{F9750D05-C08C-4DA4-9E8E-7DA04D39B472}"/>
              </a:ext>
            </a:extLst>
          </p:cNvPr>
          <p:cNvSpPr/>
          <p:nvPr/>
        </p:nvSpPr>
        <p:spPr>
          <a:xfrm>
            <a:off x="4495800" y="5857875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43" name="קוביה 42">
            <a:extLst>
              <a:ext uri="{FF2B5EF4-FFF2-40B4-BE49-F238E27FC236}">
                <a16:creationId xmlns:a16="http://schemas.microsoft.com/office/drawing/2014/main" id="{2BA8B1BC-09ED-4E54-BEEA-9B9FFDD039A6}"/>
              </a:ext>
            </a:extLst>
          </p:cNvPr>
          <p:cNvSpPr/>
          <p:nvPr/>
        </p:nvSpPr>
        <p:spPr>
          <a:xfrm>
            <a:off x="5000625" y="5911850"/>
            <a:ext cx="647700" cy="611188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37" name="קוביה 36">
            <a:extLst>
              <a:ext uri="{FF2B5EF4-FFF2-40B4-BE49-F238E27FC236}">
                <a16:creationId xmlns:a16="http://schemas.microsoft.com/office/drawing/2014/main" id="{A2B3EE70-24A8-418D-94F2-8F0C2AD5538E}"/>
              </a:ext>
            </a:extLst>
          </p:cNvPr>
          <p:cNvSpPr/>
          <p:nvPr/>
        </p:nvSpPr>
        <p:spPr>
          <a:xfrm>
            <a:off x="5500688" y="5961063"/>
            <a:ext cx="647700" cy="611187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26" name="קוביה 25">
            <a:extLst>
              <a:ext uri="{FF2B5EF4-FFF2-40B4-BE49-F238E27FC236}">
                <a16:creationId xmlns:a16="http://schemas.microsoft.com/office/drawing/2014/main" id="{38016B36-0360-491E-A4F6-3CF6E242C862}"/>
              </a:ext>
            </a:extLst>
          </p:cNvPr>
          <p:cNvSpPr/>
          <p:nvPr/>
        </p:nvSpPr>
        <p:spPr>
          <a:xfrm>
            <a:off x="6072188" y="5911850"/>
            <a:ext cx="647700" cy="611188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25" name="קוביה 24">
            <a:extLst>
              <a:ext uri="{FF2B5EF4-FFF2-40B4-BE49-F238E27FC236}">
                <a16:creationId xmlns:a16="http://schemas.microsoft.com/office/drawing/2014/main" id="{439F2153-88EC-4498-8264-DFDA44785241}"/>
              </a:ext>
            </a:extLst>
          </p:cNvPr>
          <p:cNvSpPr/>
          <p:nvPr/>
        </p:nvSpPr>
        <p:spPr>
          <a:xfrm>
            <a:off x="6643688" y="5911850"/>
            <a:ext cx="647700" cy="611188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22" name="קוביה 21">
            <a:extLst>
              <a:ext uri="{FF2B5EF4-FFF2-40B4-BE49-F238E27FC236}">
                <a16:creationId xmlns:a16="http://schemas.microsoft.com/office/drawing/2014/main" id="{04C55F62-F2D4-49CE-B297-CABD497AF9F2}"/>
              </a:ext>
            </a:extLst>
          </p:cNvPr>
          <p:cNvSpPr/>
          <p:nvPr/>
        </p:nvSpPr>
        <p:spPr>
          <a:xfrm>
            <a:off x="7143750" y="5911850"/>
            <a:ext cx="647700" cy="611188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51" name="קוביה 50">
            <a:extLst>
              <a:ext uri="{FF2B5EF4-FFF2-40B4-BE49-F238E27FC236}">
                <a16:creationId xmlns:a16="http://schemas.microsoft.com/office/drawing/2014/main" id="{A2C4762C-4D73-44D1-BEFE-86662F39B803}"/>
              </a:ext>
            </a:extLst>
          </p:cNvPr>
          <p:cNvSpPr/>
          <p:nvPr/>
        </p:nvSpPr>
        <p:spPr>
          <a:xfrm>
            <a:off x="4781550" y="5429250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52" name="קוביה 51">
            <a:extLst>
              <a:ext uri="{FF2B5EF4-FFF2-40B4-BE49-F238E27FC236}">
                <a16:creationId xmlns:a16="http://schemas.microsoft.com/office/drawing/2014/main" id="{D4BB4DF4-511C-46CC-A8A4-CAA1BD38FD32}"/>
              </a:ext>
            </a:extLst>
          </p:cNvPr>
          <p:cNvSpPr/>
          <p:nvPr/>
        </p:nvSpPr>
        <p:spPr>
          <a:xfrm>
            <a:off x="5324475" y="5429250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57" name="קוביה 56">
            <a:extLst>
              <a:ext uri="{FF2B5EF4-FFF2-40B4-BE49-F238E27FC236}">
                <a16:creationId xmlns:a16="http://schemas.microsoft.com/office/drawing/2014/main" id="{C483FCA9-4914-492C-8E3D-E49E11AA53D1}"/>
              </a:ext>
            </a:extLst>
          </p:cNvPr>
          <p:cNvSpPr/>
          <p:nvPr/>
        </p:nvSpPr>
        <p:spPr>
          <a:xfrm>
            <a:off x="7615238" y="5911850"/>
            <a:ext cx="647700" cy="611188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53" name="קוביה 52">
            <a:extLst>
              <a:ext uri="{FF2B5EF4-FFF2-40B4-BE49-F238E27FC236}">
                <a16:creationId xmlns:a16="http://schemas.microsoft.com/office/drawing/2014/main" id="{3EC8D6E2-F6B7-4DD3-AF74-F74F707CD4BD}"/>
              </a:ext>
            </a:extLst>
          </p:cNvPr>
          <p:cNvSpPr/>
          <p:nvPr/>
        </p:nvSpPr>
        <p:spPr>
          <a:xfrm>
            <a:off x="5891213" y="5429250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54" name="קוביה 53">
            <a:extLst>
              <a:ext uri="{FF2B5EF4-FFF2-40B4-BE49-F238E27FC236}">
                <a16:creationId xmlns:a16="http://schemas.microsoft.com/office/drawing/2014/main" id="{83374D61-59AE-4CE3-A638-018EA6E49564}"/>
              </a:ext>
            </a:extLst>
          </p:cNvPr>
          <p:cNvSpPr/>
          <p:nvPr/>
        </p:nvSpPr>
        <p:spPr>
          <a:xfrm>
            <a:off x="6396038" y="5429250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55" name="קוביה 54">
            <a:extLst>
              <a:ext uri="{FF2B5EF4-FFF2-40B4-BE49-F238E27FC236}">
                <a16:creationId xmlns:a16="http://schemas.microsoft.com/office/drawing/2014/main" id="{FA407E7E-4F2F-45FA-BF17-6D47207B3A5C}"/>
              </a:ext>
            </a:extLst>
          </p:cNvPr>
          <p:cNvSpPr/>
          <p:nvPr/>
        </p:nvSpPr>
        <p:spPr>
          <a:xfrm>
            <a:off x="6858000" y="5459413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56" name="קוביה 55">
            <a:extLst>
              <a:ext uri="{FF2B5EF4-FFF2-40B4-BE49-F238E27FC236}">
                <a16:creationId xmlns:a16="http://schemas.microsoft.com/office/drawing/2014/main" id="{C93A8195-A56F-494B-B99B-A5872A73983B}"/>
              </a:ext>
            </a:extLst>
          </p:cNvPr>
          <p:cNvSpPr/>
          <p:nvPr/>
        </p:nvSpPr>
        <p:spPr>
          <a:xfrm>
            <a:off x="7567613" y="5429250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58" name="קוביה 57">
            <a:extLst>
              <a:ext uri="{FF2B5EF4-FFF2-40B4-BE49-F238E27FC236}">
                <a16:creationId xmlns:a16="http://schemas.microsoft.com/office/drawing/2014/main" id="{25899944-6237-4F68-AB28-372784AAF673}"/>
              </a:ext>
            </a:extLst>
          </p:cNvPr>
          <p:cNvSpPr/>
          <p:nvPr/>
        </p:nvSpPr>
        <p:spPr>
          <a:xfrm>
            <a:off x="5072063" y="5030788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59" name="קוביה 58">
            <a:extLst>
              <a:ext uri="{FF2B5EF4-FFF2-40B4-BE49-F238E27FC236}">
                <a16:creationId xmlns:a16="http://schemas.microsoft.com/office/drawing/2014/main" id="{4FB69730-307F-4802-9E19-B44123E9FA1F}"/>
              </a:ext>
            </a:extLst>
          </p:cNvPr>
          <p:cNvSpPr/>
          <p:nvPr/>
        </p:nvSpPr>
        <p:spPr>
          <a:xfrm>
            <a:off x="5757863" y="4929188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60" name="קוביה 59">
            <a:extLst>
              <a:ext uri="{FF2B5EF4-FFF2-40B4-BE49-F238E27FC236}">
                <a16:creationId xmlns:a16="http://schemas.microsoft.com/office/drawing/2014/main" id="{D75FB546-23D4-47AB-9899-952152846066}"/>
              </a:ext>
            </a:extLst>
          </p:cNvPr>
          <p:cNvSpPr/>
          <p:nvPr/>
        </p:nvSpPr>
        <p:spPr>
          <a:xfrm>
            <a:off x="6353175" y="4929188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61" name="קוביה 60">
            <a:extLst>
              <a:ext uri="{FF2B5EF4-FFF2-40B4-BE49-F238E27FC236}">
                <a16:creationId xmlns:a16="http://schemas.microsoft.com/office/drawing/2014/main" id="{EAE0F3E9-47C9-4168-9EDD-839BDFA8679C}"/>
              </a:ext>
            </a:extLst>
          </p:cNvPr>
          <p:cNvSpPr/>
          <p:nvPr/>
        </p:nvSpPr>
        <p:spPr>
          <a:xfrm>
            <a:off x="6853238" y="4929188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62" name="קוביה 61">
            <a:extLst>
              <a:ext uri="{FF2B5EF4-FFF2-40B4-BE49-F238E27FC236}">
                <a16:creationId xmlns:a16="http://schemas.microsoft.com/office/drawing/2014/main" id="{3C4C5794-3257-497D-98F0-6E22B819CC09}"/>
              </a:ext>
            </a:extLst>
          </p:cNvPr>
          <p:cNvSpPr/>
          <p:nvPr/>
        </p:nvSpPr>
        <p:spPr>
          <a:xfrm>
            <a:off x="7362825" y="4929188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64" name="קוביה 63">
            <a:extLst>
              <a:ext uri="{FF2B5EF4-FFF2-40B4-BE49-F238E27FC236}">
                <a16:creationId xmlns:a16="http://schemas.microsoft.com/office/drawing/2014/main" id="{CD187FFD-1AAF-4409-96C1-99177F4D98D2}"/>
              </a:ext>
            </a:extLst>
          </p:cNvPr>
          <p:cNvSpPr/>
          <p:nvPr/>
        </p:nvSpPr>
        <p:spPr>
          <a:xfrm>
            <a:off x="5324475" y="4459288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65" name="קוביה 64">
            <a:extLst>
              <a:ext uri="{FF2B5EF4-FFF2-40B4-BE49-F238E27FC236}">
                <a16:creationId xmlns:a16="http://schemas.microsoft.com/office/drawing/2014/main" id="{560B9728-3250-4EBA-BCFF-5BE697AD1CA1}"/>
              </a:ext>
            </a:extLst>
          </p:cNvPr>
          <p:cNvSpPr/>
          <p:nvPr/>
        </p:nvSpPr>
        <p:spPr>
          <a:xfrm>
            <a:off x="5938838" y="4429125"/>
            <a:ext cx="649287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66" name="קוביה 65">
            <a:extLst>
              <a:ext uri="{FF2B5EF4-FFF2-40B4-BE49-F238E27FC236}">
                <a16:creationId xmlns:a16="http://schemas.microsoft.com/office/drawing/2014/main" id="{ADF31E49-9C08-4027-B711-F5BC1EBB93CB}"/>
              </a:ext>
            </a:extLst>
          </p:cNvPr>
          <p:cNvSpPr/>
          <p:nvPr/>
        </p:nvSpPr>
        <p:spPr>
          <a:xfrm>
            <a:off x="6534150" y="4459288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67" name="קוביה 66">
            <a:extLst>
              <a:ext uri="{FF2B5EF4-FFF2-40B4-BE49-F238E27FC236}">
                <a16:creationId xmlns:a16="http://schemas.microsoft.com/office/drawing/2014/main" id="{C2FD2274-F655-4D63-85DE-4CAB1EF1B2FC}"/>
              </a:ext>
            </a:extLst>
          </p:cNvPr>
          <p:cNvSpPr/>
          <p:nvPr/>
        </p:nvSpPr>
        <p:spPr>
          <a:xfrm>
            <a:off x="7034213" y="4530725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69" name="קוביה 68">
            <a:extLst>
              <a:ext uri="{FF2B5EF4-FFF2-40B4-BE49-F238E27FC236}">
                <a16:creationId xmlns:a16="http://schemas.microsoft.com/office/drawing/2014/main" id="{648BD0F5-ED94-44B5-867B-826DD7740B81}"/>
              </a:ext>
            </a:extLst>
          </p:cNvPr>
          <p:cNvSpPr/>
          <p:nvPr/>
        </p:nvSpPr>
        <p:spPr>
          <a:xfrm>
            <a:off x="8281988" y="5857875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70" name="קוביה 69">
            <a:extLst>
              <a:ext uri="{FF2B5EF4-FFF2-40B4-BE49-F238E27FC236}">
                <a16:creationId xmlns:a16="http://schemas.microsoft.com/office/drawing/2014/main" id="{0974D8F3-06A4-45E4-927E-D9A92C61AA0F}"/>
              </a:ext>
            </a:extLst>
          </p:cNvPr>
          <p:cNvSpPr/>
          <p:nvPr/>
        </p:nvSpPr>
        <p:spPr>
          <a:xfrm>
            <a:off x="8139113" y="5429250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71" name="קוביה 70">
            <a:extLst>
              <a:ext uri="{FF2B5EF4-FFF2-40B4-BE49-F238E27FC236}">
                <a16:creationId xmlns:a16="http://schemas.microsoft.com/office/drawing/2014/main" id="{861E3BDB-8585-4E38-9BD9-538A99EBE972}"/>
              </a:ext>
            </a:extLst>
          </p:cNvPr>
          <p:cNvSpPr/>
          <p:nvPr/>
        </p:nvSpPr>
        <p:spPr>
          <a:xfrm>
            <a:off x="7891463" y="4929188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72" name="קוביה 71">
            <a:extLst>
              <a:ext uri="{FF2B5EF4-FFF2-40B4-BE49-F238E27FC236}">
                <a16:creationId xmlns:a16="http://schemas.microsoft.com/office/drawing/2014/main" id="{B60ED7E8-53A9-414D-A4D2-590D069F4CE0}"/>
              </a:ext>
            </a:extLst>
          </p:cNvPr>
          <p:cNvSpPr/>
          <p:nvPr/>
        </p:nvSpPr>
        <p:spPr>
          <a:xfrm>
            <a:off x="7681913" y="4429125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73" name="קוביה 72">
            <a:extLst>
              <a:ext uri="{FF2B5EF4-FFF2-40B4-BE49-F238E27FC236}">
                <a16:creationId xmlns:a16="http://schemas.microsoft.com/office/drawing/2014/main" id="{91B6DFA0-992B-443A-856A-6A53B2C75FDA}"/>
              </a:ext>
            </a:extLst>
          </p:cNvPr>
          <p:cNvSpPr/>
          <p:nvPr/>
        </p:nvSpPr>
        <p:spPr>
          <a:xfrm>
            <a:off x="5710238" y="3959225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74" name="קוביה 73">
            <a:extLst>
              <a:ext uri="{FF2B5EF4-FFF2-40B4-BE49-F238E27FC236}">
                <a16:creationId xmlns:a16="http://schemas.microsoft.com/office/drawing/2014/main" id="{72E7ED24-93AC-4704-9188-58A6F897C24A}"/>
              </a:ext>
            </a:extLst>
          </p:cNvPr>
          <p:cNvSpPr/>
          <p:nvPr/>
        </p:nvSpPr>
        <p:spPr>
          <a:xfrm>
            <a:off x="6281738" y="3857625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75" name="קוביה 74">
            <a:extLst>
              <a:ext uri="{FF2B5EF4-FFF2-40B4-BE49-F238E27FC236}">
                <a16:creationId xmlns:a16="http://schemas.microsoft.com/office/drawing/2014/main" id="{DCE7E1DD-0F8D-4D13-AC07-670E8FB57F19}"/>
              </a:ext>
            </a:extLst>
          </p:cNvPr>
          <p:cNvSpPr/>
          <p:nvPr/>
        </p:nvSpPr>
        <p:spPr>
          <a:xfrm>
            <a:off x="6781800" y="3959225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76" name="קוביה 75">
            <a:extLst>
              <a:ext uri="{FF2B5EF4-FFF2-40B4-BE49-F238E27FC236}">
                <a16:creationId xmlns:a16="http://schemas.microsoft.com/office/drawing/2014/main" id="{6E56F251-FE10-445C-AFAA-F0114ED17C98}"/>
              </a:ext>
            </a:extLst>
          </p:cNvPr>
          <p:cNvSpPr/>
          <p:nvPr/>
        </p:nvSpPr>
        <p:spPr>
          <a:xfrm>
            <a:off x="7424738" y="3929063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78" name="קוביה 77">
            <a:extLst>
              <a:ext uri="{FF2B5EF4-FFF2-40B4-BE49-F238E27FC236}">
                <a16:creationId xmlns:a16="http://schemas.microsoft.com/office/drawing/2014/main" id="{8BFDA5EE-4C17-40DF-BDDE-67C2BD1CA494}"/>
              </a:ext>
            </a:extLst>
          </p:cNvPr>
          <p:cNvSpPr/>
          <p:nvPr/>
        </p:nvSpPr>
        <p:spPr>
          <a:xfrm>
            <a:off x="6067425" y="3459163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79" name="קוביה 78">
            <a:extLst>
              <a:ext uri="{FF2B5EF4-FFF2-40B4-BE49-F238E27FC236}">
                <a16:creationId xmlns:a16="http://schemas.microsoft.com/office/drawing/2014/main" id="{6CD52093-E7E2-4CCD-AE7E-2E3D9ADF67AB}"/>
              </a:ext>
            </a:extLst>
          </p:cNvPr>
          <p:cNvSpPr/>
          <p:nvPr/>
        </p:nvSpPr>
        <p:spPr>
          <a:xfrm>
            <a:off x="6638925" y="3459163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80" name="קוביה 79">
            <a:extLst>
              <a:ext uri="{FF2B5EF4-FFF2-40B4-BE49-F238E27FC236}">
                <a16:creationId xmlns:a16="http://schemas.microsoft.com/office/drawing/2014/main" id="{5E47998A-8E75-4C4C-905F-9B3E025A45A2}"/>
              </a:ext>
            </a:extLst>
          </p:cNvPr>
          <p:cNvSpPr/>
          <p:nvPr/>
        </p:nvSpPr>
        <p:spPr>
          <a:xfrm>
            <a:off x="7215188" y="3530600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82" name="קוביה 81">
            <a:extLst>
              <a:ext uri="{FF2B5EF4-FFF2-40B4-BE49-F238E27FC236}">
                <a16:creationId xmlns:a16="http://schemas.microsoft.com/office/drawing/2014/main" id="{9ECBDCE0-9DC0-4012-9139-8FDAC8899BF2}"/>
              </a:ext>
            </a:extLst>
          </p:cNvPr>
          <p:cNvSpPr/>
          <p:nvPr/>
        </p:nvSpPr>
        <p:spPr>
          <a:xfrm>
            <a:off x="6353175" y="2959100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83" name="קוביה 82">
            <a:extLst>
              <a:ext uri="{FF2B5EF4-FFF2-40B4-BE49-F238E27FC236}">
                <a16:creationId xmlns:a16="http://schemas.microsoft.com/office/drawing/2014/main" id="{9216CDD1-0958-4D77-BFCC-234AB0677610}"/>
              </a:ext>
            </a:extLst>
          </p:cNvPr>
          <p:cNvSpPr/>
          <p:nvPr/>
        </p:nvSpPr>
        <p:spPr>
          <a:xfrm>
            <a:off x="7067550" y="2959100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85" name="קוביה 84">
            <a:extLst>
              <a:ext uri="{FF2B5EF4-FFF2-40B4-BE49-F238E27FC236}">
                <a16:creationId xmlns:a16="http://schemas.microsoft.com/office/drawing/2014/main" id="{C6435590-3B3E-4F07-A629-6DC1FCE20669}"/>
              </a:ext>
            </a:extLst>
          </p:cNvPr>
          <p:cNvSpPr/>
          <p:nvPr/>
        </p:nvSpPr>
        <p:spPr>
          <a:xfrm>
            <a:off x="6743700" y="2500313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pic>
        <p:nvPicPr>
          <p:cNvPr id="4139" name="Picture 2" descr="050.gif Gif anim&amp;eacute; KOALA image by lazuli_rondoudou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3350" y="5911850"/>
            <a:ext cx="52387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 nodeType="clickPar">
                      <p:stCondLst>
                        <p:cond delay="0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" dur="2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מעוגל 3">
            <a:extLst>
              <a:ext uri="{FF2B5EF4-FFF2-40B4-BE49-F238E27FC236}">
                <a16:creationId xmlns:a16="http://schemas.microsoft.com/office/drawing/2014/main" id="{14AFBF99-B6FB-46E4-9D22-3E320FA41238}"/>
              </a:ext>
            </a:extLst>
          </p:cNvPr>
          <p:cNvSpPr/>
          <p:nvPr/>
        </p:nvSpPr>
        <p:spPr>
          <a:xfrm>
            <a:off x="6072198" y="285728"/>
            <a:ext cx="2714644" cy="1285884"/>
          </a:xfrm>
          <a:prstGeom prst="roundRect">
            <a:avLst/>
          </a:prstGeom>
          <a:solidFill>
            <a:srgbClr val="F20505"/>
          </a:solidFill>
          <a:ln>
            <a:solidFill>
              <a:srgbClr val="FFFF00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6000" b="1" dirty="0">
                <a:ln w="11430"/>
                <a:solidFill>
                  <a:srgbClr val="F2B705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שאלה</a:t>
            </a:r>
          </a:p>
        </p:txBody>
      </p:sp>
      <p:sp>
        <p:nvSpPr>
          <p:cNvPr id="6" name="כוכב עם 12 פינות 5">
            <a:hlinkClick r:id="" action="ppaction://hlinkshowjump?jump=nextslide">
              <a:snd r:embed="rId2" name="yaahooo.wav"/>
            </a:hlinkClick>
            <a:extLst>
              <a:ext uri="{FF2B5EF4-FFF2-40B4-BE49-F238E27FC236}">
                <a16:creationId xmlns:a16="http://schemas.microsoft.com/office/drawing/2014/main" id="{5D10F82D-013E-451E-BC45-B70AE1978E9D}"/>
              </a:ext>
            </a:extLst>
          </p:cNvPr>
          <p:cNvSpPr/>
          <p:nvPr/>
        </p:nvSpPr>
        <p:spPr>
          <a:xfrm>
            <a:off x="2786050" y="1285860"/>
            <a:ext cx="1714512" cy="1571636"/>
          </a:xfrm>
          <a:prstGeom prst="star12">
            <a:avLst/>
          </a:prstGeom>
          <a:solidFill>
            <a:srgbClr val="0DF205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  <a:softEdge rad="63500"/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1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2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dobe Heiti Std R" pitchFamily="34" charset="-128"/>
                <a:ea typeface="Adobe Heiti Std R" pitchFamily="34" charset="-128"/>
              </a:rPr>
              <a:t>נכון</a:t>
            </a:r>
          </a:p>
        </p:txBody>
      </p:sp>
      <p:sp>
        <p:nvSpPr>
          <p:cNvPr id="18" name="כוכב עם 12 פינות 17">
            <a:extLst>
              <a:ext uri="{FF2B5EF4-FFF2-40B4-BE49-F238E27FC236}">
                <a16:creationId xmlns:a16="http://schemas.microsoft.com/office/drawing/2014/main" id="{D25C9EF3-D77F-4770-85A1-61233AC82517}"/>
              </a:ext>
            </a:extLst>
          </p:cNvPr>
          <p:cNvSpPr/>
          <p:nvPr/>
        </p:nvSpPr>
        <p:spPr>
          <a:xfrm>
            <a:off x="1000100" y="1285860"/>
            <a:ext cx="1714512" cy="1571636"/>
          </a:xfrm>
          <a:prstGeom prst="star12">
            <a:avLst/>
          </a:prstGeom>
          <a:solidFill>
            <a:srgbClr val="0DF205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  <a:softEdge rad="63500"/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1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2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dobe Heiti Std R" pitchFamily="34" charset="-128"/>
                <a:ea typeface="Adobe Heiti Std R" pitchFamily="34" charset="-128"/>
              </a:rPr>
              <a:t>לא נכון</a:t>
            </a:r>
          </a:p>
        </p:txBody>
      </p:sp>
      <p:sp>
        <p:nvSpPr>
          <p:cNvPr id="19" name="כוכב עם 12 פינות 18">
            <a:extLst>
              <a:ext uri="{FF2B5EF4-FFF2-40B4-BE49-F238E27FC236}">
                <a16:creationId xmlns:a16="http://schemas.microsoft.com/office/drawing/2014/main" id="{4457CC95-A0DD-4986-9C3B-02C9D2BA4C3C}"/>
              </a:ext>
            </a:extLst>
          </p:cNvPr>
          <p:cNvSpPr/>
          <p:nvPr/>
        </p:nvSpPr>
        <p:spPr>
          <a:xfrm>
            <a:off x="2786050" y="2928934"/>
            <a:ext cx="1714512" cy="1571636"/>
          </a:xfrm>
          <a:prstGeom prst="star12">
            <a:avLst/>
          </a:prstGeom>
          <a:solidFill>
            <a:srgbClr val="0DF205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  <a:softEdge rad="63500"/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1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2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dobe Heiti Std R" pitchFamily="34" charset="-128"/>
                <a:ea typeface="Adobe Heiti Std R" pitchFamily="34" charset="-128"/>
              </a:rPr>
              <a:t>לא נכון</a:t>
            </a:r>
          </a:p>
        </p:txBody>
      </p:sp>
      <p:sp>
        <p:nvSpPr>
          <p:cNvPr id="20" name="כוכב עם 12 פינות 19">
            <a:extLst>
              <a:ext uri="{FF2B5EF4-FFF2-40B4-BE49-F238E27FC236}">
                <a16:creationId xmlns:a16="http://schemas.microsoft.com/office/drawing/2014/main" id="{5910D95C-9FA0-4BF4-B434-07FE429F7EB6}"/>
              </a:ext>
            </a:extLst>
          </p:cNvPr>
          <p:cNvSpPr/>
          <p:nvPr/>
        </p:nvSpPr>
        <p:spPr>
          <a:xfrm>
            <a:off x="1000100" y="2928934"/>
            <a:ext cx="1714512" cy="1571636"/>
          </a:xfrm>
          <a:prstGeom prst="star12">
            <a:avLst/>
          </a:prstGeom>
          <a:solidFill>
            <a:srgbClr val="0DF205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  <a:softEdge rad="63500"/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1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2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dobe Heiti Std R" pitchFamily="34" charset="-128"/>
                <a:ea typeface="Adobe Heiti Std R" pitchFamily="34" charset="-128"/>
              </a:rPr>
              <a:t>לא נכון</a:t>
            </a:r>
          </a:p>
        </p:txBody>
      </p:sp>
      <p:sp>
        <p:nvSpPr>
          <p:cNvPr id="50" name="קוביה 49">
            <a:extLst>
              <a:ext uri="{FF2B5EF4-FFF2-40B4-BE49-F238E27FC236}">
                <a16:creationId xmlns:a16="http://schemas.microsoft.com/office/drawing/2014/main" id="{4AC25871-F50D-438F-B3D3-A46469A51558}"/>
              </a:ext>
            </a:extLst>
          </p:cNvPr>
          <p:cNvSpPr/>
          <p:nvPr/>
        </p:nvSpPr>
        <p:spPr>
          <a:xfrm>
            <a:off x="4495800" y="5857875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43" name="קוביה 42">
            <a:extLst>
              <a:ext uri="{FF2B5EF4-FFF2-40B4-BE49-F238E27FC236}">
                <a16:creationId xmlns:a16="http://schemas.microsoft.com/office/drawing/2014/main" id="{85652368-F128-4DB1-ABE1-35A15B9B35B7}"/>
              </a:ext>
            </a:extLst>
          </p:cNvPr>
          <p:cNvSpPr/>
          <p:nvPr/>
        </p:nvSpPr>
        <p:spPr>
          <a:xfrm>
            <a:off x="5000625" y="5911850"/>
            <a:ext cx="647700" cy="611188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37" name="קוביה 36">
            <a:extLst>
              <a:ext uri="{FF2B5EF4-FFF2-40B4-BE49-F238E27FC236}">
                <a16:creationId xmlns:a16="http://schemas.microsoft.com/office/drawing/2014/main" id="{0E86887C-7778-498D-905C-24477B8D9FCF}"/>
              </a:ext>
            </a:extLst>
          </p:cNvPr>
          <p:cNvSpPr/>
          <p:nvPr/>
        </p:nvSpPr>
        <p:spPr>
          <a:xfrm>
            <a:off x="5500688" y="5961063"/>
            <a:ext cx="647700" cy="611187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26" name="קוביה 25">
            <a:extLst>
              <a:ext uri="{FF2B5EF4-FFF2-40B4-BE49-F238E27FC236}">
                <a16:creationId xmlns:a16="http://schemas.microsoft.com/office/drawing/2014/main" id="{1B098468-24AA-4E2C-A129-8D708C4B027A}"/>
              </a:ext>
            </a:extLst>
          </p:cNvPr>
          <p:cNvSpPr/>
          <p:nvPr/>
        </p:nvSpPr>
        <p:spPr>
          <a:xfrm>
            <a:off x="6072188" y="5911850"/>
            <a:ext cx="647700" cy="611188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25" name="קוביה 24">
            <a:extLst>
              <a:ext uri="{FF2B5EF4-FFF2-40B4-BE49-F238E27FC236}">
                <a16:creationId xmlns:a16="http://schemas.microsoft.com/office/drawing/2014/main" id="{BA8778C2-9D1A-4B38-B895-3E2EAC629C1A}"/>
              </a:ext>
            </a:extLst>
          </p:cNvPr>
          <p:cNvSpPr/>
          <p:nvPr/>
        </p:nvSpPr>
        <p:spPr>
          <a:xfrm>
            <a:off x="6643688" y="5911850"/>
            <a:ext cx="647700" cy="611188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22" name="קוביה 21">
            <a:extLst>
              <a:ext uri="{FF2B5EF4-FFF2-40B4-BE49-F238E27FC236}">
                <a16:creationId xmlns:a16="http://schemas.microsoft.com/office/drawing/2014/main" id="{0F3F0545-6370-4140-B508-321DC54FBA54}"/>
              </a:ext>
            </a:extLst>
          </p:cNvPr>
          <p:cNvSpPr/>
          <p:nvPr/>
        </p:nvSpPr>
        <p:spPr>
          <a:xfrm>
            <a:off x="7143750" y="5911850"/>
            <a:ext cx="647700" cy="611188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51" name="קוביה 50">
            <a:extLst>
              <a:ext uri="{FF2B5EF4-FFF2-40B4-BE49-F238E27FC236}">
                <a16:creationId xmlns:a16="http://schemas.microsoft.com/office/drawing/2014/main" id="{DCE96D98-54B4-4499-B96A-B8BC409DD63A}"/>
              </a:ext>
            </a:extLst>
          </p:cNvPr>
          <p:cNvSpPr/>
          <p:nvPr/>
        </p:nvSpPr>
        <p:spPr>
          <a:xfrm>
            <a:off x="4781550" y="5429250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52" name="קוביה 51">
            <a:extLst>
              <a:ext uri="{FF2B5EF4-FFF2-40B4-BE49-F238E27FC236}">
                <a16:creationId xmlns:a16="http://schemas.microsoft.com/office/drawing/2014/main" id="{D8A677FD-08FB-405B-AC9F-02302031A57F}"/>
              </a:ext>
            </a:extLst>
          </p:cNvPr>
          <p:cNvSpPr/>
          <p:nvPr/>
        </p:nvSpPr>
        <p:spPr>
          <a:xfrm>
            <a:off x="5324475" y="5429250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57" name="קוביה 56">
            <a:extLst>
              <a:ext uri="{FF2B5EF4-FFF2-40B4-BE49-F238E27FC236}">
                <a16:creationId xmlns:a16="http://schemas.microsoft.com/office/drawing/2014/main" id="{B10FBD37-F827-4C6F-A77E-2814376AB444}"/>
              </a:ext>
            </a:extLst>
          </p:cNvPr>
          <p:cNvSpPr/>
          <p:nvPr/>
        </p:nvSpPr>
        <p:spPr>
          <a:xfrm>
            <a:off x="7615238" y="5911850"/>
            <a:ext cx="647700" cy="611188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53" name="קוביה 52">
            <a:extLst>
              <a:ext uri="{FF2B5EF4-FFF2-40B4-BE49-F238E27FC236}">
                <a16:creationId xmlns:a16="http://schemas.microsoft.com/office/drawing/2014/main" id="{C9148B1F-C7DC-4A47-9279-A067AF6F9323}"/>
              </a:ext>
            </a:extLst>
          </p:cNvPr>
          <p:cNvSpPr/>
          <p:nvPr/>
        </p:nvSpPr>
        <p:spPr>
          <a:xfrm>
            <a:off x="5891213" y="5429250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54" name="קוביה 53">
            <a:extLst>
              <a:ext uri="{FF2B5EF4-FFF2-40B4-BE49-F238E27FC236}">
                <a16:creationId xmlns:a16="http://schemas.microsoft.com/office/drawing/2014/main" id="{3FB62C2F-776F-4899-96AC-27C3914C242A}"/>
              </a:ext>
            </a:extLst>
          </p:cNvPr>
          <p:cNvSpPr/>
          <p:nvPr/>
        </p:nvSpPr>
        <p:spPr>
          <a:xfrm>
            <a:off x="6396038" y="5429250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55" name="קוביה 54">
            <a:extLst>
              <a:ext uri="{FF2B5EF4-FFF2-40B4-BE49-F238E27FC236}">
                <a16:creationId xmlns:a16="http://schemas.microsoft.com/office/drawing/2014/main" id="{5F1B0A71-B06D-4441-8E63-90E900B8D803}"/>
              </a:ext>
            </a:extLst>
          </p:cNvPr>
          <p:cNvSpPr/>
          <p:nvPr/>
        </p:nvSpPr>
        <p:spPr>
          <a:xfrm>
            <a:off x="6858000" y="5459413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56" name="קוביה 55">
            <a:extLst>
              <a:ext uri="{FF2B5EF4-FFF2-40B4-BE49-F238E27FC236}">
                <a16:creationId xmlns:a16="http://schemas.microsoft.com/office/drawing/2014/main" id="{4EE0A1E4-CC14-4F69-9278-2CD25952B66F}"/>
              </a:ext>
            </a:extLst>
          </p:cNvPr>
          <p:cNvSpPr/>
          <p:nvPr/>
        </p:nvSpPr>
        <p:spPr>
          <a:xfrm>
            <a:off x="7567613" y="5429250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58" name="קוביה 57">
            <a:extLst>
              <a:ext uri="{FF2B5EF4-FFF2-40B4-BE49-F238E27FC236}">
                <a16:creationId xmlns:a16="http://schemas.microsoft.com/office/drawing/2014/main" id="{96921D40-1C78-4C22-BAD9-49BEE38C8D85}"/>
              </a:ext>
            </a:extLst>
          </p:cNvPr>
          <p:cNvSpPr/>
          <p:nvPr/>
        </p:nvSpPr>
        <p:spPr>
          <a:xfrm>
            <a:off x="5072063" y="5030788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59" name="קוביה 58">
            <a:extLst>
              <a:ext uri="{FF2B5EF4-FFF2-40B4-BE49-F238E27FC236}">
                <a16:creationId xmlns:a16="http://schemas.microsoft.com/office/drawing/2014/main" id="{440D7C37-20C2-4B60-8FA6-A97F9BC2BEA4}"/>
              </a:ext>
            </a:extLst>
          </p:cNvPr>
          <p:cNvSpPr/>
          <p:nvPr/>
        </p:nvSpPr>
        <p:spPr>
          <a:xfrm>
            <a:off x="5757863" y="4929188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60" name="קוביה 59">
            <a:extLst>
              <a:ext uri="{FF2B5EF4-FFF2-40B4-BE49-F238E27FC236}">
                <a16:creationId xmlns:a16="http://schemas.microsoft.com/office/drawing/2014/main" id="{8A4A193D-7F3D-4E33-A8FC-43D7929AEEE3}"/>
              </a:ext>
            </a:extLst>
          </p:cNvPr>
          <p:cNvSpPr/>
          <p:nvPr/>
        </p:nvSpPr>
        <p:spPr>
          <a:xfrm>
            <a:off x="6353175" y="4929188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61" name="קוביה 60">
            <a:extLst>
              <a:ext uri="{FF2B5EF4-FFF2-40B4-BE49-F238E27FC236}">
                <a16:creationId xmlns:a16="http://schemas.microsoft.com/office/drawing/2014/main" id="{6A717C09-0E63-44B1-B07F-2459CAA16024}"/>
              </a:ext>
            </a:extLst>
          </p:cNvPr>
          <p:cNvSpPr/>
          <p:nvPr/>
        </p:nvSpPr>
        <p:spPr>
          <a:xfrm>
            <a:off x="6853238" y="4929188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62" name="קוביה 61">
            <a:extLst>
              <a:ext uri="{FF2B5EF4-FFF2-40B4-BE49-F238E27FC236}">
                <a16:creationId xmlns:a16="http://schemas.microsoft.com/office/drawing/2014/main" id="{31788702-2E90-4CCB-BDC8-9245419AB32C}"/>
              </a:ext>
            </a:extLst>
          </p:cNvPr>
          <p:cNvSpPr/>
          <p:nvPr/>
        </p:nvSpPr>
        <p:spPr>
          <a:xfrm>
            <a:off x="7362825" y="4929188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64" name="קוביה 63">
            <a:extLst>
              <a:ext uri="{FF2B5EF4-FFF2-40B4-BE49-F238E27FC236}">
                <a16:creationId xmlns:a16="http://schemas.microsoft.com/office/drawing/2014/main" id="{F936E336-B5B4-417D-BDD7-25C475F3CB4B}"/>
              </a:ext>
            </a:extLst>
          </p:cNvPr>
          <p:cNvSpPr/>
          <p:nvPr/>
        </p:nvSpPr>
        <p:spPr>
          <a:xfrm>
            <a:off x="5324475" y="4459288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65" name="קוביה 64">
            <a:extLst>
              <a:ext uri="{FF2B5EF4-FFF2-40B4-BE49-F238E27FC236}">
                <a16:creationId xmlns:a16="http://schemas.microsoft.com/office/drawing/2014/main" id="{6014E217-F87D-48B0-AE5D-A6CF964BAB6D}"/>
              </a:ext>
            </a:extLst>
          </p:cNvPr>
          <p:cNvSpPr/>
          <p:nvPr/>
        </p:nvSpPr>
        <p:spPr>
          <a:xfrm>
            <a:off x="5938838" y="4429125"/>
            <a:ext cx="649287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66" name="קוביה 65">
            <a:extLst>
              <a:ext uri="{FF2B5EF4-FFF2-40B4-BE49-F238E27FC236}">
                <a16:creationId xmlns:a16="http://schemas.microsoft.com/office/drawing/2014/main" id="{A890BE3C-4726-4F22-8210-24D8BD3BEB68}"/>
              </a:ext>
            </a:extLst>
          </p:cNvPr>
          <p:cNvSpPr/>
          <p:nvPr/>
        </p:nvSpPr>
        <p:spPr>
          <a:xfrm>
            <a:off x="6534150" y="4459288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67" name="קוביה 66">
            <a:extLst>
              <a:ext uri="{FF2B5EF4-FFF2-40B4-BE49-F238E27FC236}">
                <a16:creationId xmlns:a16="http://schemas.microsoft.com/office/drawing/2014/main" id="{40F0AC3C-E02C-4DE1-9D92-798357FE7A25}"/>
              </a:ext>
            </a:extLst>
          </p:cNvPr>
          <p:cNvSpPr/>
          <p:nvPr/>
        </p:nvSpPr>
        <p:spPr>
          <a:xfrm>
            <a:off x="7034213" y="4530725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69" name="קוביה 68">
            <a:extLst>
              <a:ext uri="{FF2B5EF4-FFF2-40B4-BE49-F238E27FC236}">
                <a16:creationId xmlns:a16="http://schemas.microsoft.com/office/drawing/2014/main" id="{A8A9B37C-3CD4-45EB-9893-B3965CDF1649}"/>
              </a:ext>
            </a:extLst>
          </p:cNvPr>
          <p:cNvSpPr/>
          <p:nvPr/>
        </p:nvSpPr>
        <p:spPr>
          <a:xfrm>
            <a:off x="8281988" y="5857875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70" name="קוביה 69">
            <a:extLst>
              <a:ext uri="{FF2B5EF4-FFF2-40B4-BE49-F238E27FC236}">
                <a16:creationId xmlns:a16="http://schemas.microsoft.com/office/drawing/2014/main" id="{CAAFC534-A4CB-4EAD-BA0E-C6D911753860}"/>
              </a:ext>
            </a:extLst>
          </p:cNvPr>
          <p:cNvSpPr/>
          <p:nvPr/>
        </p:nvSpPr>
        <p:spPr>
          <a:xfrm>
            <a:off x="8139113" y="5429250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71" name="קוביה 70">
            <a:extLst>
              <a:ext uri="{FF2B5EF4-FFF2-40B4-BE49-F238E27FC236}">
                <a16:creationId xmlns:a16="http://schemas.microsoft.com/office/drawing/2014/main" id="{1FD66C1F-9C86-4D54-8C17-D5ADC5C28CCC}"/>
              </a:ext>
            </a:extLst>
          </p:cNvPr>
          <p:cNvSpPr/>
          <p:nvPr/>
        </p:nvSpPr>
        <p:spPr>
          <a:xfrm>
            <a:off x="7891463" y="4929188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72" name="קוביה 71">
            <a:extLst>
              <a:ext uri="{FF2B5EF4-FFF2-40B4-BE49-F238E27FC236}">
                <a16:creationId xmlns:a16="http://schemas.microsoft.com/office/drawing/2014/main" id="{31C565D9-3D6F-43D5-BD42-2C8DB92B9D09}"/>
              </a:ext>
            </a:extLst>
          </p:cNvPr>
          <p:cNvSpPr/>
          <p:nvPr/>
        </p:nvSpPr>
        <p:spPr>
          <a:xfrm>
            <a:off x="7681913" y="4429125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73" name="קוביה 72">
            <a:extLst>
              <a:ext uri="{FF2B5EF4-FFF2-40B4-BE49-F238E27FC236}">
                <a16:creationId xmlns:a16="http://schemas.microsoft.com/office/drawing/2014/main" id="{B0CD9618-8E99-4EF5-88A7-1F64C662A536}"/>
              </a:ext>
            </a:extLst>
          </p:cNvPr>
          <p:cNvSpPr/>
          <p:nvPr/>
        </p:nvSpPr>
        <p:spPr>
          <a:xfrm>
            <a:off x="5710238" y="3959225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74" name="קוביה 73">
            <a:extLst>
              <a:ext uri="{FF2B5EF4-FFF2-40B4-BE49-F238E27FC236}">
                <a16:creationId xmlns:a16="http://schemas.microsoft.com/office/drawing/2014/main" id="{70AFB206-1FBE-47E8-A8D7-A93AAAF814C8}"/>
              </a:ext>
            </a:extLst>
          </p:cNvPr>
          <p:cNvSpPr/>
          <p:nvPr/>
        </p:nvSpPr>
        <p:spPr>
          <a:xfrm>
            <a:off x="6281738" y="3857625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75" name="קוביה 74">
            <a:extLst>
              <a:ext uri="{FF2B5EF4-FFF2-40B4-BE49-F238E27FC236}">
                <a16:creationId xmlns:a16="http://schemas.microsoft.com/office/drawing/2014/main" id="{D49FBBA4-3AD2-49D6-A32C-3C89B919F81D}"/>
              </a:ext>
            </a:extLst>
          </p:cNvPr>
          <p:cNvSpPr/>
          <p:nvPr/>
        </p:nvSpPr>
        <p:spPr>
          <a:xfrm>
            <a:off x="6781800" y="3959225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76" name="קוביה 75">
            <a:extLst>
              <a:ext uri="{FF2B5EF4-FFF2-40B4-BE49-F238E27FC236}">
                <a16:creationId xmlns:a16="http://schemas.microsoft.com/office/drawing/2014/main" id="{66C62D7A-4EB6-435A-85DA-7BDE4C2A5A1A}"/>
              </a:ext>
            </a:extLst>
          </p:cNvPr>
          <p:cNvSpPr/>
          <p:nvPr/>
        </p:nvSpPr>
        <p:spPr>
          <a:xfrm>
            <a:off x="7424738" y="3929063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78" name="קוביה 77">
            <a:extLst>
              <a:ext uri="{FF2B5EF4-FFF2-40B4-BE49-F238E27FC236}">
                <a16:creationId xmlns:a16="http://schemas.microsoft.com/office/drawing/2014/main" id="{691A4540-9E7B-41FD-8BDC-5B8C101F60AF}"/>
              </a:ext>
            </a:extLst>
          </p:cNvPr>
          <p:cNvSpPr/>
          <p:nvPr/>
        </p:nvSpPr>
        <p:spPr>
          <a:xfrm>
            <a:off x="6067425" y="3459163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79" name="קוביה 78">
            <a:extLst>
              <a:ext uri="{FF2B5EF4-FFF2-40B4-BE49-F238E27FC236}">
                <a16:creationId xmlns:a16="http://schemas.microsoft.com/office/drawing/2014/main" id="{EF89ABCD-090C-4F34-AD74-35A7FF6F441A}"/>
              </a:ext>
            </a:extLst>
          </p:cNvPr>
          <p:cNvSpPr/>
          <p:nvPr/>
        </p:nvSpPr>
        <p:spPr>
          <a:xfrm>
            <a:off x="6638925" y="3459163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80" name="קוביה 79">
            <a:extLst>
              <a:ext uri="{FF2B5EF4-FFF2-40B4-BE49-F238E27FC236}">
                <a16:creationId xmlns:a16="http://schemas.microsoft.com/office/drawing/2014/main" id="{854C2533-BC2F-4D1D-8C4E-EE7EA58662C7}"/>
              </a:ext>
            </a:extLst>
          </p:cNvPr>
          <p:cNvSpPr/>
          <p:nvPr/>
        </p:nvSpPr>
        <p:spPr>
          <a:xfrm>
            <a:off x="7215188" y="3530600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82" name="קוביה 81">
            <a:extLst>
              <a:ext uri="{FF2B5EF4-FFF2-40B4-BE49-F238E27FC236}">
                <a16:creationId xmlns:a16="http://schemas.microsoft.com/office/drawing/2014/main" id="{6F7BF7AB-A96E-4504-AB2A-A8BEC62D9FD9}"/>
              </a:ext>
            </a:extLst>
          </p:cNvPr>
          <p:cNvSpPr/>
          <p:nvPr/>
        </p:nvSpPr>
        <p:spPr>
          <a:xfrm>
            <a:off x="6353175" y="2959100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83" name="קוביה 82">
            <a:extLst>
              <a:ext uri="{FF2B5EF4-FFF2-40B4-BE49-F238E27FC236}">
                <a16:creationId xmlns:a16="http://schemas.microsoft.com/office/drawing/2014/main" id="{55C89407-C632-4002-BB1A-FD5B06266EF9}"/>
              </a:ext>
            </a:extLst>
          </p:cNvPr>
          <p:cNvSpPr/>
          <p:nvPr/>
        </p:nvSpPr>
        <p:spPr>
          <a:xfrm>
            <a:off x="7067550" y="2959100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85" name="קוביה 84">
            <a:extLst>
              <a:ext uri="{FF2B5EF4-FFF2-40B4-BE49-F238E27FC236}">
                <a16:creationId xmlns:a16="http://schemas.microsoft.com/office/drawing/2014/main" id="{0E5D14E7-517F-4867-9EB9-C8351A71B86A}"/>
              </a:ext>
            </a:extLst>
          </p:cNvPr>
          <p:cNvSpPr/>
          <p:nvPr/>
        </p:nvSpPr>
        <p:spPr>
          <a:xfrm>
            <a:off x="6743700" y="2500313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pic>
        <p:nvPicPr>
          <p:cNvPr id="5163" name="Picture 2" descr="050.gif Gif anim&amp;eacute; KOALA image by lazuli_rondoudou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7688" y="5462588"/>
            <a:ext cx="52387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030A0"/>
                                      </p:to>
                                    </p:animClr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F0"/>
                                      </p:to>
                                    </p:animClr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5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6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0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1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2060"/>
                                      </p:to>
                                    </p:animClr>
                                    <p:set>
                                      <p:cBhvr>
                                        <p:cTn id="42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3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 nodeType="clickPar">
                      <p:stCondLst>
                        <p:cond delay="0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2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1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53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4" fill="hold" nodeType="clickPar">
                      <p:stCondLst>
                        <p:cond delay="0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7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 nodeType="clickPar">
                      <p:stCondLst>
                        <p:cond delay="0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" dur="2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2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9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מעוגל 3">
            <a:extLst>
              <a:ext uri="{FF2B5EF4-FFF2-40B4-BE49-F238E27FC236}">
                <a16:creationId xmlns:a16="http://schemas.microsoft.com/office/drawing/2014/main" id="{1565226E-959D-4E83-B904-77B0C17DEEE6}"/>
              </a:ext>
            </a:extLst>
          </p:cNvPr>
          <p:cNvSpPr/>
          <p:nvPr/>
        </p:nvSpPr>
        <p:spPr>
          <a:xfrm>
            <a:off x="6072198" y="285728"/>
            <a:ext cx="2714644" cy="1285884"/>
          </a:xfrm>
          <a:prstGeom prst="roundRect">
            <a:avLst/>
          </a:prstGeom>
          <a:solidFill>
            <a:srgbClr val="F20505"/>
          </a:solidFill>
          <a:ln>
            <a:solidFill>
              <a:srgbClr val="FFFF00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6000" b="1" dirty="0">
                <a:ln w="11430"/>
                <a:solidFill>
                  <a:srgbClr val="F2B705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שאלה</a:t>
            </a:r>
          </a:p>
        </p:txBody>
      </p:sp>
      <p:sp>
        <p:nvSpPr>
          <p:cNvPr id="6" name="כוכב עם 12 פינות 5">
            <a:hlinkClick r:id="" action="ppaction://hlinkshowjump?jump=nextslide">
              <a:snd r:embed="rId2" name="yaahooo.wav"/>
            </a:hlinkClick>
            <a:extLst>
              <a:ext uri="{FF2B5EF4-FFF2-40B4-BE49-F238E27FC236}">
                <a16:creationId xmlns:a16="http://schemas.microsoft.com/office/drawing/2014/main" id="{F8B83B3C-EF4F-469B-94CC-C627564FF25E}"/>
              </a:ext>
            </a:extLst>
          </p:cNvPr>
          <p:cNvSpPr/>
          <p:nvPr/>
        </p:nvSpPr>
        <p:spPr>
          <a:xfrm>
            <a:off x="1000100" y="1285860"/>
            <a:ext cx="1714512" cy="1571636"/>
          </a:xfrm>
          <a:prstGeom prst="star12">
            <a:avLst/>
          </a:prstGeom>
          <a:solidFill>
            <a:srgbClr val="0DF205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  <a:softEdge rad="63500"/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1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2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dobe Heiti Std R" pitchFamily="34" charset="-128"/>
                <a:ea typeface="Adobe Heiti Std R" pitchFamily="34" charset="-128"/>
              </a:rPr>
              <a:t>נכון</a:t>
            </a:r>
          </a:p>
        </p:txBody>
      </p:sp>
      <p:sp>
        <p:nvSpPr>
          <p:cNvPr id="18" name="כוכב עם 12 פינות 17">
            <a:extLst>
              <a:ext uri="{FF2B5EF4-FFF2-40B4-BE49-F238E27FC236}">
                <a16:creationId xmlns:a16="http://schemas.microsoft.com/office/drawing/2014/main" id="{CEB0404C-91B8-4FF1-AC56-DE4B46C5A0D3}"/>
              </a:ext>
            </a:extLst>
          </p:cNvPr>
          <p:cNvSpPr/>
          <p:nvPr/>
        </p:nvSpPr>
        <p:spPr>
          <a:xfrm>
            <a:off x="1000100" y="2928934"/>
            <a:ext cx="1714512" cy="1571636"/>
          </a:xfrm>
          <a:prstGeom prst="star12">
            <a:avLst/>
          </a:prstGeom>
          <a:solidFill>
            <a:srgbClr val="0DF205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  <a:softEdge rad="63500"/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1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2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dobe Heiti Std R" pitchFamily="34" charset="-128"/>
                <a:ea typeface="Adobe Heiti Std R" pitchFamily="34" charset="-128"/>
              </a:rPr>
              <a:t>לא נכון</a:t>
            </a:r>
          </a:p>
        </p:txBody>
      </p:sp>
      <p:sp>
        <p:nvSpPr>
          <p:cNvPr id="19" name="כוכב עם 12 פינות 18">
            <a:extLst>
              <a:ext uri="{FF2B5EF4-FFF2-40B4-BE49-F238E27FC236}">
                <a16:creationId xmlns:a16="http://schemas.microsoft.com/office/drawing/2014/main" id="{D27B766B-A366-4515-A448-2220C7FBD4BB}"/>
              </a:ext>
            </a:extLst>
          </p:cNvPr>
          <p:cNvSpPr/>
          <p:nvPr/>
        </p:nvSpPr>
        <p:spPr>
          <a:xfrm>
            <a:off x="2786050" y="2928934"/>
            <a:ext cx="1714512" cy="1571636"/>
          </a:xfrm>
          <a:prstGeom prst="star12">
            <a:avLst/>
          </a:prstGeom>
          <a:solidFill>
            <a:srgbClr val="0DF205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  <a:softEdge rad="63500"/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1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2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dobe Heiti Std R" pitchFamily="34" charset="-128"/>
                <a:ea typeface="Adobe Heiti Std R" pitchFamily="34" charset="-128"/>
              </a:rPr>
              <a:t>לא נכון</a:t>
            </a:r>
          </a:p>
        </p:txBody>
      </p:sp>
      <p:sp>
        <p:nvSpPr>
          <p:cNvPr id="20" name="כוכב עם 12 פינות 19">
            <a:extLst>
              <a:ext uri="{FF2B5EF4-FFF2-40B4-BE49-F238E27FC236}">
                <a16:creationId xmlns:a16="http://schemas.microsoft.com/office/drawing/2014/main" id="{1AEB9703-B250-40FB-B6B1-EE0F95F85461}"/>
              </a:ext>
            </a:extLst>
          </p:cNvPr>
          <p:cNvSpPr/>
          <p:nvPr/>
        </p:nvSpPr>
        <p:spPr>
          <a:xfrm>
            <a:off x="2786050" y="1285860"/>
            <a:ext cx="1714512" cy="1571636"/>
          </a:xfrm>
          <a:prstGeom prst="star12">
            <a:avLst/>
          </a:prstGeom>
          <a:solidFill>
            <a:srgbClr val="0DF205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  <a:softEdge rad="63500"/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1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2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dobe Heiti Std R" pitchFamily="34" charset="-128"/>
                <a:ea typeface="Adobe Heiti Std R" pitchFamily="34" charset="-128"/>
              </a:rPr>
              <a:t>לא נכון</a:t>
            </a:r>
          </a:p>
        </p:txBody>
      </p:sp>
      <p:sp>
        <p:nvSpPr>
          <p:cNvPr id="50" name="קוביה 49">
            <a:extLst>
              <a:ext uri="{FF2B5EF4-FFF2-40B4-BE49-F238E27FC236}">
                <a16:creationId xmlns:a16="http://schemas.microsoft.com/office/drawing/2014/main" id="{7589114D-2FB3-42B0-98AB-3948AD27B540}"/>
              </a:ext>
            </a:extLst>
          </p:cNvPr>
          <p:cNvSpPr/>
          <p:nvPr/>
        </p:nvSpPr>
        <p:spPr>
          <a:xfrm>
            <a:off x="4495800" y="5857875"/>
            <a:ext cx="647700" cy="612775"/>
          </a:xfrm>
          <a:prstGeom prst="cube">
            <a:avLst/>
          </a:prstGeom>
          <a:solidFill>
            <a:srgbClr val="FFC0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43" name="קוביה 42">
            <a:extLst>
              <a:ext uri="{FF2B5EF4-FFF2-40B4-BE49-F238E27FC236}">
                <a16:creationId xmlns:a16="http://schemas.microsoft.com/office/drawing/2014/main" id="{891EA123-D1D5-4A8C-ACED-3910710E6F2C}"/>
              </a:ext>
            </a:extLst>
          </p:cNvPr>
          <p:cNvSpPr/>
          <p:nvPr/>
        </p:nvSpPr>
        <p:spPr>
          <a:xfrm>
            <a:off x="5000625" y="5911850"/>
            <a:ext cx="647700" cy="611188"/>
          </a:xfrm>
          <a:prstGeom prst="cub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37" name="קוביה 36">
            <a:extLst>
              <a:ext uri="{FF2B5EF4-FFF2-40B4-BE49-F238E27FC236}">
                <a16:creationId xmlns:a16="http://schemas.microsoft.com/office/drawing/2014/main" id="{455A2257-E2B8-48F2-A376-B25C4E864027}"/>
              </a:ext>
            </a:extLst>
          </p:cNvPr>
          <p:cNvSpPr/>
          <p:nvPr/>
        </p:nvSpPr>
        <p:spPr>
          <a:xfrm>
            <a:off x="5500688" y="5961063"/>
            <a:ext cx="647700" cy="611187"/>
          </a:xfrm>
          <a:prstGeom prst="cube">
            <a:avLst/>
          </a:prstGeom>
          <a:solidFill>
            <a:srgbClr val="7030A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26" name="קוביה 25">
            <a:extLst>
              <a:ext uri="{FF2B5EF4-FFF2-40B4-BE49-F238E27FC236}">
                <a16:creationId xmlns:a16="http://schemas.microsoft.com/office/drawing/2014/main" id="{A8FE501B-625C-4322-9B01-23727D5DA7C7}"/>
              </a:ext>
            </a:extLst>
          </p:cNvPr>
          <p:cNvSpPr/>
          <p:nvPr/>
        </p:nvSpPr>
        <p:spPr>
          <a:xfrm>
            <a:off x="6072188" y="5911850"/>
            <a:ext cx="647700" cy="611188"/>
          </a:xfrm>
          <a:prstGeom prst="cube">
            <a:avLst/>
          </a:prstGeom>
          <a:solidFill>
            <a:srgbClr val="00B05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25" name="קוביה 24">
            <a:extLst>
              <a:ext uri="{FF2B5EF4-FFF2-40B4-BE49-F238E27FC236}">
                <a16:creationId xmlns:a16="http://schemas.microsoft.com/office/drawing/2014/main" id="{C684F86F-ABA8-4930-A276-18BFF294E0AC}"/>
              </a:ext>
            </a:extLst>
          </p:cNvPr>
          <p:cNvSpPr/>
          <p:nvPr/>
        </p:nvSpPr>
        <p:spPr>
          <a:xfrm>
            <a:off x="6643688" y="5911850"/>
            <a:ext cx="647700" cy="611188"/>
          </a:xfrm>
          <a:prstGeom prst="cube">
            <a:avLst/>
          </a:prstGeom>
          <a:solidFill>
            <a:srgbClr val="00B0F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22" name="קוביה 21">
            <a:extLst>
              <a:ext uri="{FF2B5EF4-FFF2-40B4-BE49-F238E27FC236}">
                <a16:creationId xmlns:a16="http://schemas.microsoft.com/office/drawing/2014/main" id="{690056B9-C2BD-40CF-9E62-4C3B931FE1E2}"/>
              </a:ext>
            </a:extLst>
          </p:cNvPr>
          <p:cNvSpPr/>
          <p:nvPr/>
        </p:nvSpPr>
        <p:spPr>
          <a:xfrm>
            <a:off x="7143750" y="5911850"/>
            <a:ext cx="647700" cy="611188"/>
          </a:xfrm>
          <a:prstGeom prst="cube">
            <a:avLst/>
          </a:prstGeom>
          <a:solidFill>
            <a:srgbClr val="C000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51" name="קוביה 50">
            <a:extLst>
              <a:ext uri="{FF2B5EF4-FFF2-40B4-BE49-F238E27FC236}">
                <a16:creationId xmlns:a16="http://schemas.microsoft.com/office/drawing/2014/main" id="{F9389233-CBD4-4107-84BB-972DCA8BBA17}"/>
              </a:ext>
            </a:extLst>
          </p:cNvPr>
          <p:cNvSpPr/>
          <p:nvPr/>
        </p:nvSpPr>
        <p:spPr>
          <a:xfrm>
            <a:off x="4781550" y="5429250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52" name="קוביה 51">
            <a:extLst>
              <a:ext uri="{FF2B5EF4-FFF2-40B4-BE49-F238E27FC236}">
                <a16:creationId xmlns:a16="http://schemas.microsoft.com/office/drawing/2014/main" id="{56A9412E-AB0E-4A2C-B5F8-923B520A74E0}"/>
              </a:ext>
            </a:extLst>
          </p:cNvPr>
          <p:cNvSpPr/>
          <p:nvPr/>
        </p:nvSpPr>
        <p:spPr>
          <a:xfrm>
            <a:off x="5324475" y="5429250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57" name="קוביה 56">
            <a:extLst>
              <a:ext uri="{FF2B5EF4-FFF2-40B4-BE49-F238E27FC236}">
                <a16:creationId xmlns:a16="http://schemas.microsoft.com/office/drawing/2014/main" id="{A8C58EB3-36CF-4059-BD97-62168644BEE4}"/>
              </a:ext>
            </a:extLst>
          </p:cNvPr>
          <p:cNvSpPr/>
          <p:nvPr/>
        </p:nvSpPr>
        <p:spPr>
          <a:xfrm>
            <a:off x="7615238" y="5911850"/>
            <a:ext cx="647700" cy="611188"/>
          </a:xfrm>
          <a:prstGeom prst="cube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53" name="קוביה 52">
            <a:extLst>
              <a:ext uri="{FF2B5EF4-FFF2-40B4-BE49-F238E27FC236}">
                <a16:creationId xmlns:a16="http://schemas.microsoft.com/office/drawing/2014/main" id="{2499C520-E1EF-4C06-B5AB-DC079552D7D2}"/>
              </a:ext>
            </a:extLst>
          </p:cNvPr>
          <p:cNvSpPr/>
          <p:nvPr/>
        </p:nvSpPr>
        <p:spPr>
          <a:xfrm>
            <a:off x="5891213" y="5429250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54" name="קוביה 53">
            <a:extLst>
              <a:ext uri="{FF2B5EF4-FFF2-40B4-BE49-F238E27FC236}">
                <a16:creationId xmlns:a16="http://schemas.microsoft.com/office/drawing/2014/main" id="{6F7CA3C5-72DF-4C8F-B09B-0E11CC1D431D}"/>
              </a:ext>
            </a:extLst>
          </p:cNvPr>
          <p:cNvSpPr/>
          <p:nvPr/>
        </p:nvSpPr>
        <p:spPr>
          <a:xfrm>
            <a:off x="6396038" y="5429250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55" name="קוביה 54">
            <a:extLst>
              <a:ext uri="{FF2B5EF4-FFF2-40B4-BE49-F238E27FC236}">
                <a16:creationId xmlns:a16="http://schemas.microsoft.com/office/drawing/2014/main" id="{23643314-E088-4EF2-8030-0517DC10DC78}"/>
              </a:ext>
            </a:extLst>
          </p:cNvPr>
          <p:cNvSpPr/>
          <p:nvPr/>
        </p:nvSpPr>
        <p:spPr>
          <a:xfrm>
            <a:off x="6858000" y="5459413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56" name="קוביה 55">
            <a:extLst>
              <a:ext uri="{FF2B5EF4-FFF2-40B4-BE49-F238E27FC236}">
                <a16:creationId xmlns:a16="http://schemas.microsoft.com/office/drawing/2014/main" id="{A36EC2A4-A2DB-46A8-A5A5-BE85CE574777}"/>
              </a:ext>
            </a:extLst>
          </p:cNvPr>
          <p:cNvSpPr/>
          <p:nvPr/>
        </p:nvSpPr>
        <p:spPr>
          <a:xfrm>
            <a:off x="7567613" y="5429250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58" name="קוביה 57">
            <a:extLst>
              <a:ext uri="{FF2B5EF4-FFF2-40B4-BE49-F238E27FC236}">
                <a16:creationId xmlns:a16="http://schemas.microsoft.com/office/drawing/2014/main" id="{C97DD548-118D-4BCF-B77F-6A3F86B59A18}"/>
              </a:ext>
            </a:extLst>
          </p:cNvPr>
          <p:cNvSpPr/>
          <p:nvPr/>
        </p:nvSpPr>
        <p:spPr>
          <a:xfrm>
            <a:off x="5072063" y="5030788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59" name="קוביה 58">
            <a:extLst>
              <a:ext uri="{FF2B5EF4-FFF2-40B4-BE49-F238E27FC236}">
                <a16:creationId xmlns:a16="http://schemas.microsoft.com/office/drawing/2014/main" id="{2D111D81-EBD0-49A4-A1EF-1071CE9BD940}"/>
              </a:ext>
            </a:extLst>
          </p:cNvPr>
          <p:cNvSpPr/>
          <p:nvPr/>
        </p:nvSpPr>
        <p:spPr>
          <a:xfrm>
            <a:off x="5757863" y="4929188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60" name="קוביה 59">
            <a:extLst>
              <a:ext uri="{FF2B5EF4-FFF2-40B4-BE49-F238E27FC236}">
                <a16:creationId xmlns:a16="http://schemas.microsoft.com/office/drawing/2014/main" id="{EF3B9D70-8456-4934-9BE0-437A44C6FAEC}"/>
              </a:ext>
            </a:extLst>
          </p:cNvPr>
          <p:cNvSpPr/>
          <p:nvPr/>
        </p:nvSpPr>
        <p:spPr>
          <a:xfrm>
            <a:off x="6353175" y="4929188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61" name="קוביה 60">
            <a:extLst>
              <a:ext uri="{FF2B5EF4-FFF2-40B4-BE49-F238E27FC236}">
                <a16:creationId xmlns:a16="http://schemas.microsoft.com/office/drawing/2014/main" id="{578C7A6B-1140-421A-BDAC-56CAEF153B21}"/>
              </a:ext>
            </a:extLst>
          </p:cNvPr>
          <p:cNvSpPr/>
          <p:nvPr/>
        </p:nvSpPr>
        <p:spPr>
          <a:xfrm>
            <a:off x="6853238" y="4929188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62" name="קוביה 61">
            <a:extLst>
              <a:ext uri="{FF2B5EF4-FFF2-40B4-BE49-F238E27FC236}">
                <a16:creationId xmlns:a16="http://schemas.microsoft.com/office/drawing/2014/main" id="{B6E6107D-B056-4699-8DF4-CB30CAE73488}"/>
              </a:ext>
            </a:extLst>
          </p:cNvPr>
          <p:cNvSpPr/>
          <p:nvPr/>
        </p:nvSpPr>
        <p:spPr>
          <a:xfrm>
            <a:off x="7362825" y="4929188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64" name="קוביה 63">
            <a:extLst>
              <a:ext uri="{FF2B5EF4-FFF2-40B4-BE49-F238E27FC236}">
                <a16:creationId xmlns:a16="http://schemas.microsoft.com/office/drawing/2014/main" id="{85ADA303-46F2-4E61-8278-3074D5B801AD}"/>
              </a:ext>
            </a:extLst>
          </p:cNvPr>
          <p:cNvSpPr/>
          <p:nvPr/>
        </p:nvSpPr>
        <p:spPr>
          <a:xfrm>
            <a:off x="5324475" y="4459288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65" name="קוביה 64">
            <a:extLst>
              <a:ext uri="{FF2B5EF4-FFF2-40B4-BE49-F238E27FC236}">
                <a16:creationId xmlns:a16="http://schemas.microsoft.com/office/drawing/2014/main" id="{000B2771-5628-4FCC-BD55-8FA19026CF05}"/>
              </a:ext>
            </a:extLst>
          </p:cNvPr>
          <p:cNvSpPr/>
          <p:nvPr/>
        </p:nvSpPr>
        <p:spPr>
          <a:xfrm>
            <a:off x="5938838" y="4429125"/>
            <a:ext cx="649287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66" name="קוביה 65">
            <a:extLst>
              <a:ext uri="{FF2B5EF4-FFF2-40B4-BE49-F238E27FC236}">
                <a16:creationId xmlns:a16="http://schemas.microsoft.com/office/drawing/2014/main" id="{DD1A6164-76C6-4CE1-B4E8-92EE631BA40B}"/>
              </a:ext>
            </a:extLst>
          </p:cNvPr>
          <p:cNvSpPr/>
          <p:nvPr/>
        </p:nvSpPr>
        <p:spPr>
          <a:xfrm>
            <a:off x="6534150" y="4459288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67" name="קוביה 66">
            <a:extLst>
              <a:ext uri="{FF2B5EF4-FFF2-40B4-BE49-F238E27FC236}">
                <a16:creationId xmlns:a16="http://schemas.microsoft.com/office/drawing/2014/main" id="{CBFDE1D9-F224-4B96-BD3B-833B86A95DC2}"/>
              </a:ext>
            </a:extLst>
          </p:cNvPr>
          <p:cNvSpPr/>
          <p:nvPr/>
        </p:nvSpPr>
        <p:spPr>
          <a:xfrm>
            <a:off x="7034213" y="4530725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69" name="קוביה 68">
            <a:extLst>
              <a:ext uri="{FF2B5EF4-FFF2-40B4-BE49-F238E27FC236}">
                <a16:creationId xmlns:a16="http://schemas.microsoft.com/office/drawing/2014/main" id="{857490BC-2AC9-4661-BABD-2BB76C1A6C29}"/>
              </a:ext>
            </a:extLst>
          </p:cNvPr>
          <p:cNvSpPr/>
          <p:nvPr/>
        </p:nvSpPr>
        <p:spPr>
          <a:xfrm>
            <a:off x="8281988" y="5857875"/>
            <a:ext cx="647700" cy="612775"/>
          </a:xfrm>
          <a:prstGeom prst="cube">
            <a:avLst/>
          </a:prstGeom>
          <a:solidFill>
            <a:srgbClr val="00206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70" name="קוביה 69">
            <a:extLst>
              <a:ext uri="{FF2B5EF4-FFF2-40B4-BE49-F238E27FC236}">
                <a16:creationId xmlns:a16="http://schemas.microsoft.com/office/drawing/2014/main" id="{FFC6AC36-0880-4987-A8B8-16BF5989BC51}"/>
              </a:ext>
            </a:extLst>
          </p:cNvPr>
          <p:cNvSpPr/>
          <p:nvPr/>
        </p:nvSpPr>
        <p:spPr>
          <a:xfrm>
            <a:off x="8139113" y="5429250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71" name="קוביה 70">
            <a:extLst>
              <a:ext uri="{FF2B5EF4-FFF2-40B4-BE49-F238E27FC236}">
                <a16:creationId xmlns:a16="http://schemas.microsoft.com/office/drawing/2014/main" id="{A9D3FE6C-C4BB-47BC-AA6A-039D5CA041A2}"/>
              </a:ext>
            </a:extLst>
          </p:cNvPr>
          <p:cNvSpPr/>
          <p:nvPr/>
        </p:nvSpPr>
        <p:spPr>
          <a:xfrm>
            <a:off x="7891463" y="4929188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72" name="קוביה 71">
            <a:extLst>
              <a:ext uri="{FF2B5EF4-FFF2-40B4-BE49-F238E27FC236}">
                <a16:creationId xmlns:a16="http://schemas.microsoft.com/office/drawing/2014/main" id="{72CF09F3-8DAA-4226-AB54-96B16C7FC5AF}"/>
              </a:ext>
            </a:extLst>
          </p:cNvPr>
          <p:cNvSpPr/>
          <p:nvPr/>
        </p:nvSpPr>
        <p:spPr>
          <a:xfrm>
            <a:off x="7681913" y="4429125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73" name="קוביה 72">
            <a:extLst>
              <a:ext uri="{FF2B5EF4-FFF2-40B4-BE49-F238E27FC236}">
                <a16:creationId xmlns:a16="http://schemas.microsoft.com/office/drawing/2014/main" id="{A8F2E6E9-1E37-45D8-B314-51E1DE125283}"/>
              </a:ext>
            </a:extLst>
          </p:cNvPr>
          <p:cNvSpPr/>
          <p:nvPr/>
        </p:nvSpPr>
        <p:spPr>
          <a:xfrm>
            <a:off x="5710238" y="3959225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74" name="קוביה 73">
            <a:extLst>
              <a:ext uri="{FF2B5EF4-FFF2-40B4-BE49-F238E27FC236}">
                <a16:creationId xmlns:a16="http://schemas.microsoft.com/office/drawing/2014/main" id="{6AF4F281-18CD-45C6-B0E1-137BB935631D}"/>
              </a:ext>
            </a:extLst>
          </p:cNvPr>
          <p:cNvSpPr/>
          <p:nvPr/>
        </p:nvSpPr>
        <p:spPr>
          <a:xfrm>
            <a:off x="6281738" y="3857625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75" name="קוביה 74">
            <a:extLst>
              <a:ext uri="{FF2B5EF4-FFF2-40B4-BE49-F238E27FC236}">
                <a16:creationId xmlns:a16="http://schemas.microsoft.com/office/drawing/2014/main" id="{B236FF78-EA42-4729-BBE4-F459C84BCFF7}"/>
              </a:ext>
            </a:extLst>
          </p:cNvPr>
          <p:cNvSpPr/>
          <p:nvPr/>
        </p:nvSpPr>
        <p:spPr>
          <a:xfrm>
            <a:off x="6781800" y="3959225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76" name="קוביה 75">
            <a:extLst>
              <a:ext uri="{FF2B5EF4-FFF2-40B4-BE49-F238E27FC236}">
                <a16:creationId xmlns:a16="http://schemas.microsoft.com/office/drawing/2014/main" id="{40C8D7E9-F43E-42A6-9354-7B3FCF5AE251}"/>
              </a:ext>
            </a:extLst>
          </p:cNvPr>
          <p:cNvSpPr/>
          <p:nvPr/>
        </p:nvSpPr>
        <p:spPr>
          <a:xfrm>
            <a:off x="7424738" y="3929063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78" name="קוביה 77">
            <a:extLst>
              <a:ext uri="{FF2B5EF4-FFF2-40B4-BE49-F238E27FC236}">
                <a16:creationId xmlns:a16="http://schemas.microsoft.com/office/drawing/2014/main" id="{2001493A-E601-42EB-8669-DEA1A338D18D}"/>
              </a:ext>
            </a:extLst>
          </p:cNvPr>
          <p:cNvSpPr/>
          <p:nvPr/>
        </p:nvSpPr>
        <p:spPr>
          <a:xfrm>
            <a:off x="6067425" y="3459163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79" name="קוביה 78">
            <a:extLst>
              <a:ext uri="{FF2B5EF4-FFF2-40B4-BE49-F238E27FC236}">
                <a16:creationId xmlns:a16="http://schemas.microsoft.com/office/drawing/2014/main" id="{48E5F652-1A95-4A25-B895-15A62985A899}"/>
              </a:ext>
            </a:extLst>
          </p:cNvPr>
          <p:cNvSpPr/>
          <p:nvPr/>
        </p:nvSpPr>
        <p:spPr>
          <a:xfrm>
            <a:off x="6638925" y="3459163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80" name="קוביה 79">
            <a:extLst>
              <a:ext uri="{FF2B5EF4-FFF2-40B4-BE49-F238E27FC236}">
                <a16:creationId xmlns:a16="http://schemas.microsoft.com/office/drawing/2014/main" id="{E4B354B3-736E-407F-9152-D0B4AF9519EB}"/>
              </a:ext>
            </a:extLst>
          </p:cNvPr>
          <p:cNvSpPr/>
          <p:nvPr/>
        </p:nvSpPr>
        <p:spPr>
          <a:xfrm>
            <a:off x="7215188" y="3530600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82" name="קוביה 81">
            <a:extLst>
              <a:ext uri="{FF2B5EF4-FFF2-40B4-BE49-F238E27FC236}">
                <a16:creationId xmlns:a16="http://schemas.microsoft.com/office/drawing/2014/main" id="{E166942F-6656-4221-8076-37B634A13A7C}"/>
              </a:ext>
            </a:extLst>
          </p:cNvPr>
          <p:cNvSpPr/>
          <p:nvPr/>
        </p:nvSpPr>
        <p:spPr>
          <a:xfrm>
            <a:off x="6353175" y="2959100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83" name="קוביה 82">
            <a:extLst>
              <a:ext uri="{FF2B5EF4-FFF2-40B4-BE49-F238E27FC236}">
                <a16:creationId xmlns:a16="http://schemas.microsoft.com/office/drawing/2014/main" id="{8BFA85B4-0107-4577-BCA7-1681B0E36C84}"/>
              </a:ext>
            </a:extLst>
          </p:cNvPr>
          <p:cNvSpPr/>
          <p:nvPr/>
        </p:nvSpPr>
        <p:spPr>
          <a:xfrm>
            <a:off x="7067550" y="2959100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85" name="קוביה 84">
            <a:extLst>
              <a:ext uri="{FF2B5EF4-FFF2-40B4-BE49-F238E27FC236}">
                <a16:creationId xmlns:a16="http://schemas.microsoft.com/office/drawing/2014/main" id="{DC2EA556-5A22-4415-A4C2-F4EB26C1ABF7}"/>
              </a:ext>
            </a:extLst>
          </p:cNvPr>
          <p:cNvSpPr/>
          <p:nvPr/>
        </p:nvSpPr>
        <p:spPr>
          <a:xfrm>
            <a:off x="6743700" y="2500313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pic>
        <p:nvPicPr>
          <p:cNvPr id="6187" name="Picture 2" descr="050.gif Gif anim&amp;eacute; KOALA image by lazuli_rondoudou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9625" y="5033963"/>
            <a:ext cx="52387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1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F0"/>
                                      </p:to>
                                    </p:animClr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6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2060"/>
                                      </p:to>
                                    </p:animClr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1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030A0"/>
                                      </p:to>
                                    </p:animClr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5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6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000"/>
                                      </p:to>
                                    </p:animClr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9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" fill="hold" nodeType="clickPar">
                      <p:stCondLst>
                        <p:cond delay="0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3" dur="2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 nodeType="clickPar">
                      <p:stCondLst>
                        <p:cond delay="0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 nodeType="clickPar">
                      <p:stCondLst>
                        <p:cond delay="0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1" dur="2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4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מעוגל 3">
            <a:extLst>
              <a:ext uri="{FF2B5EF4-FFF2-40B4-BE49-F238E27FC236}">
                <a16:creationId xmlns:a16="http://schemas.microsoft.com/office/drawing/2014/main" id="{078EC8AA-6BDF-4219-BDF2-553D40E1B4F8}"/>
              </a:ext>
            </a:extLst>
          </p:cNvPr>
          <p:cNvSpPr/>
          <p:nvPr/>
        </p:nvSpPr>
        <p:spPr>
          <a:xfrm>
            <a:off x="6072198" y="285728"/>
            <a:ext cx="2714644" cy="1285884"/>
          </a:xfrm>
          <a:prstGeom prst="roundRect">
            <a:avLst/>
          </a:prstGeom>
          <a:solidFill>
            <a:srgbClr val="F20505"/>
          </a:solidFill>
          <a:ln>
            <a:solidFill>
              <a:srgbClr val="FFFF00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6000" b="1" dirty="0">
                <a:ln w="11430"/>
                <a:solidFill>
                  <a:srgbClr val="F2B705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שאלה</a:t>
            </a:r>
          </a:p>
        </p:txBody>
      </p:sp>
      <p:sp>
        <p:nvSpPr>
          <p:cNvPr id="6" name="כוכב עם 12 פינות 5">
            <a:hlinkClick r:id="" action="ppaction://hlinkshowjump?jump=nextslide">
              <a:snd r:embed="rId2" name="yaahooo.wav"/>
            </a:hlinkClick>
            <a:extLst>
              <a:ext uri="{FF2B5EF4-FFF2-40B4-BE49-F238E27FC236}">
                <a16:creationId xmlns:a16="http://schemas.microsoft.com/office/drawing/2014/main" id="{73232367-1BB8-48B7-8C8B-FCCF462D1D05}"/>
              </a:ext>
            </a:extLst>
          </p:cNvPr>
          <p:cNvSpPr/>
          <p:nvPr/>
        </p:nvSpPr>
        <p:spPr>
          <a:xfrm>
            <a:off x="2780992" y="1285860"/>
            <a:ext cx="1714512" cy="1571636"/>
          </a:xfrm>
          <a:prstGeom prst="star12">
            <a:avLst/>
          </a:prstGeom>
          <a:solidFill>
            <a:srgbClr val="0DF205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  <a:softEdge rad="63500"/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1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2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dobe Heiti Std R" pitchFamily="34" charset="-128"/>
                <a:ea typeface="Adobe Heiti Std R" pitchFamily="34" charset="-128"/>
              </a:rPr>
              <a:t>נכון</a:t>
            </a:r>
          </a:p>
        </p:txBody>
      </p:sp>
      <p:sp>
        <p:nvSpPr>
          <p:cNvPr id="18" name="כוכב עם 12 פינות 17">
            <a:extLst>
              <a:ext uri="{FF2B5EF4-FFF2-40B4-BE49-F238E27FC236}">
                <a16:creationId xmlns:a16="http://schemas.microsoft.com/office/drawing/2014/main" id="{C02FE88E-0FBE-48BE-B35C-441479E6F793}"/>
              </a:ext>
            </a:extLst>
          </p:cNvPr>
          <p:cNvSpPr/>
          <p:nvPr/>
        </p:nvSpPr>
        <p:spPr>
          <a:xfrm>
            <a:off x="1000100" y="1285860"/>
            <a:ext cx="1714512" cy="1571636"/>
          </a:xfrm>
          <a:prstGeom prst="star12">
            <a:avLst/>
          </a:prstGeom>
          <a:solidFill>
            <a:srgbClr val="0DF205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  <a:softEdge rad="63500"/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1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2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dobe Heiti Std R" pitchFamily="34" charset="-128"/>
                <a:ea typeface="Adobe Heiti Std R" pitchFamily="34" charset="-128"/>
              </a:rPr>
              <a:t>לא נכון</a:t>
            </a:r>
          </a:p>
        </p:txBody>
      </p:sp>
      <p:sp>
        <p:nvSpPr>
          <p:cNvPr id="19" name="כוכב עם 12 פינות 18">
            <a:extLst>
              <a:ext uri="{FF2B5EF4-FFF2-40B4-BE49-F238E27FC236}">
                <a16:creationId xmlns:a16="http://schemas.microsoft.com/office/drawing/2014/main" id="{0743CFF7-F885-41E4-BCCD-45445147A33D}"/>
              </a:ext>
            </a:extLst>
          </p:cNvPr>
          <p:cNvSpPr/>
          <p:nvPr/>
        </p:nvSpPr>
        <p:spPr>
          <a:xfrm>
            <a:off x="2786050" y="2928934"/>
            <a:ext cx="1714512" cy="1571636"/>
          </a:xfrm>
          <a:prstGeom prst="star12">
            <a:avLst/>
          </a:prstGeom>
          <a:solidFill>
            <a:srgbClr val="0DF205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  <a:softEdge rad="63500"/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1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2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dobe Heiti Std R" pitchFamily="34" charset="-128"/>
                <a:ea typeface="Adobe Heiti Std R" pitchFamily="34" charset="-128"/>
              </a:rPr>
              <a:t>לא נכון</a:t>
            </a:r>
          </a:p>
        </p:txBody>
      </p:sp>
      <p:sp>
        <p:nvSpPr>
          <p:cNvPr id="20" name="כוכב עם 12 פינות 19">
            <a:extLst>
              <a:ext uri="{FF2B5EF4-FFF2-40B4-BE49-F238E27FC236}">
                <a16:creationId xmlns:a16="http://schemas.microsoft.com/office/drawing/2014/main" id="{53E84BB8-2A2E-4593-B955-D9046373E29A}"/>
              </a:ext>
            </a:extLst>
          </p:cNvPr>
          <p:cNvSpPr/>
          <p:nvPr/>
        </p:nvSpPr>
        <p:spPr>
          <a:xfrm>
            <a:off x="1000100" y="2928934"/>
            <a:ext cx="1714512" cy="1571636"/>
          </a:xfrm>
          <a:prstGeom prst="star12">
            <a:avLst/>
          </a:prstGeom>
          <a:solidFill>
            <a:srgbClr val="0DF205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  <a:softEdge rad="63500"/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1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2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dobe Heiti Std R" pitchFamily="34" charset="-128"/>
                <a:ea typeface="Adobe Heiti Std R" pitchFamily="34" charset="-128"/>
              </a:rPr>
              <a:t>לא נכון</a:t>
            </a:r>
          </a:p>
        </p:txBody>
      </p:sp>
      <p:sp>
        <p:nvSpPr>
          <p:cNvPr id="50" name="קוביה 49">
            <a:extLst>
              <a:ext uri="{FF2B5EF4-FFF2-40B4-BE49-F238E27FC236}">
                <a16:creationId xmlns:a16="http://schemas.microsoft.com/office/drawing/2014/main" id="{02322C89-BA1A-4316-B047-DB570C2FADFC}"/>
              </a:ext>
            </a:extLst>
          </p:cNvPr>
          <p:cNvSpPr/>
          <p:nvPr/>
        </p:nvSpPr>
        <p:spPr>
          <a:xfrm>
            <a:off x="4495800" y="5857875"/>
            <a:ext cx="647700" cy="612775"/>
          </a:xfrm>
          <a:prstGeom prst="cube">
            <a:avLst/>
          </a:prstGeom>
          <a:solidFill>
            <a:srgbClr val="FFC0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43" name="קוביה 42">
            <a:extLst>
              <a:ext uri="{FF2B5EF4-FFF2-40B4-BE49-F238E27FC236}">
                <a16:creationId xmlns:a16="http://schemas.microsoft.com/office/drawing/2014/main" id="{BE3D59A8-F6E8-442C-87B8-049ACC0D5B03}"/>
              </a:ext>
            </a:extLst>
          </p:cNvPr>
          <p:cNvSpPr/>
          <p:nvPr/>
        </p:nvSpPr>
        <p:spPr>
          <a:xfrm>
            <a:off x="5000625" y="5911850"/>
            <a:ext cx="647700" cy="611188"/>
          </a:xfrm>
          <a:prstGeom prst="cub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37" name="קוביה 36">
            <a:extLst>
              <a:ext uri="{FF2B5EF4-FFF2-40B4-BE49-F238E27FC236}">
                <a16:creationId xmlns:a16="http://schemas.microsoft.com/office/drawing/2014/main" id="{576B61E9-D5E2-40CD-B513-5F1ED46AEAA0}"/>
              </a:ext>
            </a:extLst>
          </p:cNvPr>
          <p:cNvSpPr/>
          <p:nvPr/>
        </p:nvSpPr>
        <p:spPr>
          <a:xfrm>
            <a:off x="5500688" y="5961063"/>
            <a:ext cx="647700" cy="611187"/>
          </a:xfrm>
          <a:prstGeom prst="cube">
            <a:avLst/>
          </a:prstGeom>
          <a:solidFill>
            <a:srgbClr val="7030A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26" name="קוביה 25">
            <a:extLst>
              <a:ext uri="{FF2B5EF4-FFF2-40B4-BE49-F238E27FC236}">
                <a16:creationId xmlns:a16="http://schemas.microsoft.com/office/drawing/2014/main" id="{E26227CD-ADF8-4CE6-978C-03FDD52167EC}"/>
              </a:ext>
            </a:extLst>
          </p:cNvPr>
          <p:cNvSpPr/>
          <p:nvPr/>
        </p:nvSpPr>
        <p:spPr>
          <a:xfrm>
            <a:off x="6072188" y="5911850"/>
            <a:ext cx="647700" cy="611188"/>
          </a:xfrm>
          <a:prstGeom prst="cube">
            <a:avLst/>
          </a:prstGeom>
          <a:solidFill>
            <a:srgbClr val="00B05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25" name="קוביה 24">
            <a:extLst>
              <a:ext uri="{FF2B5EF4-FFF2-40B4-BE49-F238E27FC236}">
                <a16:creationId xmlns:a16="http://schemas.microsoft.com/office/drawing/2014/main" id="{2B8F54A9-8F7F-46A4-BB61-7D5E08C15CE4}"/>
              </a:ext>
            </a:extLst>
          </p:cNvPr>
          <p:cNvSpPr/>
          <p:nvPr/>
        </p:nvSpPr>
        <p:spPr>
          <a:xfrm>
            <a:off x="6643688" y="5911850"/>
            <a:ext cx="647700" cy="611188"/>
          </a:xfrm>
          <a:prstGeom prst="cube">
            <a:avLst/>
          </a:prstGeom>
          <a:solidFill>
            <a:srgbClr val="00B0F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22" name="קוביה 21">
            <a:extLst>
              <a:ext uri="{FF2B5EF4-FFF2-40B4-BE49-F238E27FC236}">
                <a16:creationId xmlns:a16="http://schemas.microsoft.com/office/drawing/2014/main" id="{F9E45EE9-8228-49F5-92DC-29C1E9A3C505}"/>
              </a:ext>
            </a:extLst>
          </p:cNvPr>
          <p:cNvSpPr/>
          <p:nvPr/>
        </p:nvSpPr>
        <p:spPr>
          <a:xfrm>
            <a:off x="7143750" y="5911850"/>
            <a:ext cx="647700" cy="611188"/>
          </a:xfrm>
          <a:prstGeom prst="cube">
            <a:avLst/>
          </a:prstGeom>
          <a:solidFill>
            <a:srgbClr val="C000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51" name="קוביה 50">
            <a:extLst>
              <a:ext uri="{FF2B5EF4-FFF2-40B4-BE49-F238E27FC236}">
                <a16:creationId xmlns:a16="http://schemas.microsoft.com/office/drawing/2014/main" id="{E8FC8987-1324-4975-A488-070E80D29944}"/>
              </a:ext>
            </a:extLst>
          </p:cNvPr>
          <p:cNvSpPr/>
          <p:nvPr/>
        </p:nvSpPr>
        <p:spPr>
          <a:xfrm>
            <a:off x="4781550" y="5429250"/>
            <a:ext cx="647700" cy="612775"/>
          </a:xfrm>
          <a:prstGeom prst="cube">
            <a:avLst/>
          </a:prstGeom>
          <a:solidFill>
            <a:srgbClr val="92D05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52" name="קוביה 51">
            <a:extLst>
              <a:ext uri="{FF2B5EF4-FFF2-40B4-BE49-F238E27FC236}">
                <a16:creationId xmlns:a16="http://schemas.microsoft.com/office/drawing/2014/main" id="{B97E6CF1-4EC4-4019-9972-CBDD318955D8}"/>
              </a:ext>
            </a:extLst>
          </p:cNvPr>
          <p:cNvSpPr/>
          <p:nvPr/>
        </p:nvSpPr>
        <p:spPr>
          <a:xfrm>
            <a:off x="5324475" y="5429250"/>
            <a:ext cx="647700" cy="612775"/>
          </a:xfrm>
          <a:prstGeom prst="cube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57" name="קוביה 56">
            <a:extLst>
              <a:ext uri="{FF2B5EF4-FFF2-40B4-BE49-F238E27FC236}">
                <a16:creationId xmlns:a16="http://schemas.microsoft.com/office/drawing/2014/main" id="{4B2381FA-D8BD-49F7-B56D-1AA5BAACA5F1}"/>
              </a:ext>
            </a:extLst>
          </p:cNvPr>
          <p:cNvSpPr/>
          <p:nvPr/>
        </p:nvSpPr>
        <p:spPr>
          <a:xfrm>
            <a:off x="7615238" y="5911850"/>
            <a:ext cx="647700" cy="611188"/>
          </a:xfrm>
          <a:prstGeom prst="cube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53" name="קוביה 52">
            <a:extLst>
              <a:ext uri="{FF2B5EF4-FFF2-40B4-BE49-F238E27FC236}">
                <a16:creationId xmlns:a16="http://schemas.microsoft.com/office/drawing/2014/main" id="{5F1E1785-A1CC-4D12-81C2-C608A26E0486}"/>
              </a:ext>
            </a:extLst>
          </p:cNvPr>
          <p:cNvSpPr/>
          <p:nvPr/>
        </p:nvSpPr>
        <p:spPr>
          <a:xfrm>
            <a:off x="5891213" y="5429250"/>
            <a:ext cx="647700" cy="612775"/>
          </a:xfrm>
          <a:prstGeom prst="cub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54" name="קוביה 53">
            <a:extLst>
              <a:ext uri="{FF2B5EF4-FFF2-40B4-BE49-F238E27FC236}">
                <a16:creationId xmlns:a16="http://schemas.microsoft.com/office/drawing/2014/main" id="{0BB42783-23E7-4D3E-8505-EA6D40E785DD}"/>
              </a:ext>
            </a:extLst>
          </p:cNvPr>
          <p:cNvSpPr/>
          <p:nvPr/>
        </p:nvSpPr>
        <p:spPr>
          <a:xfrm>
            <a:off x="6396038" y="5429250"/>
            <a:ext cx="647700" cy="612775"/>
          </a:xfrm>
          <a:prstGeom prst="cube">
            <a:avLst/>
          </a:prstGeom>
          <a:solidFill>
            <a:srgbClr val="00B0F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55" name="קוביה 54">
            <a:extLst>
              <a:ext uri="{FF2B5EF4-FFF2-40B4-BE49-F238E27FC236}">
                <a16:creationId xmlns:a16="http://schemas.microsoft.com/office/drawing/2014/main" id="{8739B8AE-D2F0-4144-852C-2205C2DE48E8}"/>
              </a:ext>
            </a:extLst>
          </p:cNvPr>
          <p:cNvSpPr/>
          <p:nvPr/>
        </p:nvSpPr>
        <p:spPr>
          <a:xfrm>
            <a:off x="6858000" y="5459413"/>
            <a:ext cx="647700" cy="612775"/>
          </a:xfrm>
          <a:prstGeom prst="cube">
            <a:avLst/>
          </a:prstGeom>
          <a:solidFill>
            <a:srgbClr val="00206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56" name="קוביה 55">
            <a:extLst>
              <a:ext uri="{FF2B5EF4-FFF2-40B4-BE49-F238E27FC236}">
                <a16:creationId xmlns:a16="http://schemas.microsoft.com/office/drawing/2014/main" id="{3E5A4593-3D2E-47F0-8F46-FD8AEEC15FAB}"/>
              </a:ext>
            </a:extLst>
          </p:cNvPr>
          <p:cNvSpPr/>
          <p:nvPr/>
        </p:nvSpPr>
        <p:spPr>
          <a:xfrm>
            <a:off x="7567613" y="5429250"/>
            <a:ext cx="647700" cy="612775"/>
          </a:xfrm>
          <a:prstGeom prst="cube">
            <a:avLst/>
          </a:prstGeom>
          <a:solidFill>
            <a:srgbClr val="7030A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58" name="קוביה 57">
            <a:extLst>
              <a:ext uri="{FF2B5EF4-FFF2-40B4-BE49-F238E27FC236}">
                <a16:creationId xmlns:a16="http://schemas.microsoft.com/office/drawing/2014/main" id="{F263F6A6-9054-4DCD-9E42-90708682B728}"/>
              </a:ext>
            </a:extLst>
          </p:cNvPr>
          <p:cNvSpPr/>
          <p:nvPr/>
        </p:nvSpPr>
        <p:spPr>
          <a:xfrm>
            <a:off x="5072063" y="5030788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59" name="קוביה 58">
            <a:extLst>
              <a:ext uri="{FF2B5EF4-FFF2-40B4-BE49-F238E27FC236}">
                <a16:creationId xmlns:a16="http://schemas.microsoft.com/office/drawing/2014/main" id="{3A828ECA-DCBB-41AF-B1BC-15580B88CB28}"/>
              </a:ext>
            </a:extLst>
          </p:cNvPr>
          <p:cNvSpPr/>
          <p:nvPr/>
        </p:nvSpPr>
        <p:spPr>
          <a:xfrm>
            <a:off x="5757863" y="4929188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60" name="קוביה 59">
            <a:extLst>
              <a:ext uri="{FF2B5EF4-FFF2-40B4-BE49-F238E27FC236}">
                <a16:creationId xmlns:a16="http://schemas.microsoft.com/office/drawing/2014/main" id="{7D718CB7-A868-444D-9805-4358BA551BEC}"/>
              </a:ext>
            </a:extLst>
          </p:cNvPr>
          <p:cNvSpPr/>
          <p:nvPr/>
        </p:nvSpPr>
        <p:spPr>
          <a:xfrm>
            <a:off x="6353175" y="4929188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61" name="קוביה 60">
            <a:extLst>
              <a:ext uri="{FF2B5EF4-FFF2-40B4-BE49-F238E27FC236}">
                <a16:creationId xmlns:a16="http://schemas.microsoft.com/office/drawing/2014/main" id="{887A4BD9-50BA-4CE6-81FC-5A371FC5CF78}"/>
              </a:ext>
            </a:extLst>
          </p:cNvPr>
          <p:cNvSpPr/>
          <p:nvPr/>
        </p:nvSpPr>
        <p:spPr>
          <a:xfrm>
            <a:off x="6853238" y="4929188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62" name="קוביה 61">
            <a:extLst>
              <a:ext uri="{FF2B5EF4-FFF2-40B4-BE49-F238E27FC236}">
                <a16:creationId xmlns:a16="http://schemas.microsoft.com/office/drawing/2014/main" id="{F568A7FF-0A00-490A-BCE9-A3B09078AC04}"/>
              </a:ext>
            </a:extLst>
          </p:cNvPr>
          <p:cNvSpPr/>
          <p:nvPr/>
        </p:nvSpPr>
        <p:spPr>
          <a:xfrm>
            <a:off x="7362825" y="4929188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64" name="קוביה 63">
            <a:extLst>
              <a:ext uri="{FF2B5EF4-FFF2-40B4-BE49-F238E27FC236}">
                <a16:creationId xmlns:a16="http://schemas.microsoft.com/office/drawing/2014/main" id="{69061EF5-E871-4470-9B3A-08F54BD48726}"/>
              </a:ext>
            </a:extLst>
          </p:cNvPr>
          <p:cNvSpPr/>
          <p:nvPr/>
        </p:nvSpPr>
        <p:spPr>
          <a:xfrm>
            <a:off x="5324475" y="4459288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65" name="קוביה 64">
            <a:extLst>
              <a:ext uri="{FF2B5EF4-FFF2-40B4-BE49-F238E27FC236}">
                <a16:creationId xmlns:a16="http://schemas.microsoft.com/office/drawing/2014/main" id="{6F188AD7-2F48-4EA6-B063-540C3AC67620}"/>
              </a:ext>
            </a:extLst>
          </p:cNvPr>
          <p:cNvSpPr/>
          <p:nvPr/>
        </p:nvSpPr>
        <p:spPr>
          <a:xfrm>
            <a:off x="5938838" y="4429125"/>
            <a:ext cx="649287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66" name="קוביה 65">
            <a:extLst>
              <a:ext uri="{FF2B5EF4-FFF2-40B4-BE49-F238E27FC236}">
                <a16:creationId xmlns:a16="http://schemas.microsoft.com/office/drawing/2014/main" id="{FFB99374-3A01-400C-A424-1CD07BB4D7F8}"/>
              </a:ext>
            </a:extLst>
          </p:cNvPr>
          <p:cNvSpPr/>
          <p:nvPr/>
        </p:nvSpPr>
        <p:spPr>
          <a:xfrm>
            <a:off x="6534150" y="4459288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67" name="קוביה 66">
            <a:extLst>
              <a:ext uri="{FF2B5EF4-FFF2-40B4-BE49-F238E27FC236}">
                <a16:creationId xmlns:a16="http://schemas.microsoft.com/office/drawing/2014/main" id="{8C271DCB-DA6D-4E50-A41C-9F19D8DDF650}"/>
              </a:ext>
            </a:extLst>
          </p:cNvPr>
          <p:cNvSpPr/>
          <p:nvPr/>
        </p:nvSpPr>
        <p:spPr>
          <a:xfrm>
            <a:off x="7034213" y="4530725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69" name="קוביה 68">
            <a:extLst>
              <a:ext uri="{FF2B5EF4-FFF2-40B4-BE49-F238E27FC236}">
                <a16:creationId xmlns:a16="http://schemas.microsoft.com/office/drawing/2014/main" id="{EC35428A-1650-48FB-8F83-AEAF6C89A9B0}"/>
              </a:ext>
            </a:extLst>
          </p:cNvPr>
          <p:cNvSpPr/>
          <p:nvPr/>
        </p:nvSpPr>
        <p:spPr>
          <a:xfrm>
            <a:off x="8281988" y="5857875"/>
            <a:ext cx="647700" cy="612775"/>
          </a:xfrm>
          <a:prstGeom prst="cube">
            <a:avLst/>
          </a:prstGeom>
          <a:solidFill>
            <a:srgbClr val="00206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70" name="קוביה 69">
            <a:extLst>
              <a:ext uri="{FF2B5EF4-FFF2-40B4-BE49-F238E27FC236}">
                <a16:creationId xmlns:a16="http://schemas.microsoft.com/office/drawing/2014/main" id="{0FD830A0-931F-436C-A98D-8722D3D7817B}"/>
              </a:ext>
            </a:extLst>
          </p:cNvPr>
          <p:cNvSpPr/>
          <p:nvPr/>
        </p:nvSpPr>
        <p:spPr>
          <a:xfrm>
            <a:off x="8139113" y="5429250"/>
            <a:ext cx="647700" cy="612775"/>
          </a:xfrm>
          <a:prstGeom prst="cube">
            <a:avLst/>
          </a:prstGeom>
          <a:solidFill>
            <a:srgbClr val="FFC0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71" name="קוביה 70">
            <a:extLst>
              <a:ext uri="{FF2B5EF4-FFF2-40B4-BE49-F238E27FC236}">
                <a16:creationId xmlns:a16="http://schemas.microsoft.com/office/drawing/2014/main" id="{99CF86CA-70E1-412E-A04F-B7394CB0EA22}"/>
              </a:ext>
            </a:extLst>
          </p:cNvPr>
          <p:cNvSpPr/>
          <p:nvPr/>
        </p:nvSpPr>
        <p:spPr>
          <a:xfrm>
            <a:off x="7891463" y="4929188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72" name="קוביה 71">
            <a:extLst>
              <a:ext uri="{FF2B5EF4-FFF2-40B4-BE49-F238E27FC236}">
                <a16:creationId xmlns:a16="http://schemas.microsoft.com/office/drawing/2014/main" id="{2EB4C44C-02C2-4118-B9A1-4C807B2B2E7E}"/>
              </a:ext>
            </a:extLst>
          </p:cNvPr>
          <p:cNvSpPr/>
          <p:nvPr/>
        </p:nvSpPr>
        <p:spPr>
          <a:xfrm>
            <a:off x="7681913" y="4429125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73" name="קוביה 72">
            <a:extLst>
              <a:ext uri="{FF2B5EF4-FFF2-40B4-BE49-F238E27FC236}">
                <a16:creationId xmlns:a16="http://schemas.microsoft.com/office/drawing/2014/main" id="{CC0725C3-52A6-42AD-BA43-6FC2D7B16BDA}"/>
              </a:ext>
            </a:extLst>
          </p:cNvPr>
          <p:cNvSpPr/>
          <p:nvPr/>
        </p:nvSpPr>
        <p:spPr>
          <a:xfrm>
            <a:off x="5710238" y="3959225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74" name="קוביה 73">
            <a:extLst>
              <a:ext uri="{FF2B5EF4-FFF2-40B4-BE49-F238E27FC236}">
                <a16:creationId xmlns:a16="http://schemas.microsoft.com/office/drawing/2014/main" id="{07CB07B3-0F38-43E9-8D6B-1F9D6012E704}"/>
              </a:ext>
            </a:extLst>
          </p:cNvPr>
          <p:cNvSpPr/>
          <p:nvPr/>
        </p:nvSpPr>
        <p:spPr>
          <a:xfrm>
            <a:off x="6281738" y="3857625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75" name="קוביה 74">
            <a:extLst>
              <a:ext uri="{FF2B5EF4-FFF2-40B4-BE49-F238E27FC236}">
                <a16:creationId xmlns:a16="http://schemas.microsoft.com/office/drawing/2014/main" id="{7E3CC3D7-6879-4F14-909A-1C054417071B}"/>
              </a:ext>
            </a:extLst>
          </p:cNvPr>
          <p:cNvSpPr/>
          <p:nvPr/>
        </p:nvSpPr>
        <p:spPr>
          <a:xfrm>
            <a:off x="6781800" y="3959225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76" name="קוביה 75">
            <a:extLst>
              <a:ext uri="{FF2B5EF4-FFF2-40B4-BE49-F238E27FC236}">
                <a16:creationId xmlns:a16="http://schemas.microsoft.com/office/drawing/2014/main" id="{B668B2D4-640D-40C1-A91C-54C63119A730}"/>
              </a:ext>
            </a:extLst>
          </p:cNvPr>
          <p:cNvSpPr/>
          <p:nvPr/>
        </p:nvSpPr>
        <p:spPr>
          <a:xfrm>
            <a:off x="7424738" y="3929063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78" name="קוביה 77">
            <a:extLst>
              <a:ext uri="{FF2B5EF4-FFF2-40B4-BE49-F238E27FC236}">
                <a16:creationId xmlns:a16="http://schemas.microsoft.com/office/drawing/2014/main" id="{3C991F7B-6444-4FAA-9829-A207C84AB4EF}"/>
              </a:ext>
            </a:extLst>
          </p:cNvPr>
          <p:cNvSpPr/>
          <p:nvPr/>
        </p:nvSpPr>
        <p:spPr>
          <a:xfrm>
            <a:off x="6067425" y="3459163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79" name="קוביה 78">
            <a:extLst>
              <a:ext uri="{FF2B5EF4-FFF2-40B4-BE49-F238E27FC236}">
                <a16:creationId xmlns:a16="http://schemas.microsoft.com/office/drawing/2014/main" id="{44FEC0CC-F8E0-4122-AE89-D155DCAE0418}"/>
              </a:ext>
            </a:extLst>
          </p:cNvPr>
          <p:cNvSpPr/>
          <p:nvPr/>
        </p:nvSpPr>
        <p:spPr>
          <a:xfrm>
            <a:off x="6638925" y="3459163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80" name="קוביה 79">
            <a:extLst>
              <a:ext uri="{FF2B5EF4-FFF2-40B4-BE49-F238E27FC236}">
                <a16:creationId xmlns:a16="http://schemas.microsoft.com/office/drawing/2014/main" id="{C25CDED8-4053-4AD1-B629-0A004EB54E96}"/>
              </a:ext>
            </a:extLst>
          </p:cNvPr>
          <p:cNvSpPr/>
          <p:nvPr/>
        </p:nvSpPr>
        <p:spPr>
          <a:xfrm>
            <a:off x="7215188" y="3530600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82" name="קוביה 81">
            <a:extLst>
              <a:ext uri="{FF2B5EF4-FFF2-40B4-BE49-F238E27FC236}">
                <a16:creationId xmlns:a16="http://schemas.microsoft.com/office/drawing/2014/main" id="{A8C5924E-9972-4E32-AA0A-35A1869615BC}"/>
              </a:ext>
            </a:extLst>
          </p:cNvPr>
          <p:cNvSpPr/>
          <p:nvPr/>
        </p:nvSpPr>
        <p:spPr>
          <a:xfrm>
            <a:off x="6353175" y="2959100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83" name="קוביה 82">
            <a:extLst>
              <a:ext uri="{FF2B5EF4-FFF2-40B4-BE49-F238E27FC236}">
                <a16:creationId xmlns:a16="http://schemas.microsoft.com/office/drawing/2014/main" id="{556E29D7-6432-4E14-852C-346835673161}"/>
              </a:ext>
            </a:extLst>
          </p:cNvPr>
          <p:cNvSpPr/>
          <p:nvPr/>
        </p:nvSpPr>
        <p:spPr>
          <a:xfrm>
            <a:off x="7067550" y="2959100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85" name="קוביה 84">
            <a:extLst>
              <a:ext uri="{FF2B5EF4-FFF2-40B4-BE49-F238E27FC236}">
                <a16:creationId xmlns:a16="http://schemas.microsoft.com/office/drawing/2014/main" id="{76B9B910-B240-4D2B-9F7C-D8C86EAC6265}"/>
              </a:ext>
            </a:extLst>
          </p:cNvPr>
          <p:cNvSpPr/>
          <p:nvPr/>
        </p:nvSpPr>
        <p:spPr>
          <a:xfrm>
            <a:off x="6743700" y="2500313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pic>
        <p:nvPicPr>
          <p:cNvPr id="7211" name="Picture 2" descr="050.gif Gif anim&amp;eacute; KOALA image by lazuli_rondoudou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7750" y="4572000"/>
            <a:ext cx="52387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7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5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0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1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030A0"/>
                                      </p:to>
                                    </p:animClr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6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0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1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70C0"/>
                                      </p:to>
                                    </p:animClr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 nodeType="clickPar">
                      <p:stCondLst>
                        <p:cond delay="0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2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1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 nodeType="clickPar">
                      <p:stCondLst>
                        <p:cond delay="0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 nodeType="clickPar">
                      <p:stCondLst>
                        <p:cond delay="0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6" dur="2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9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מעוגל 3">
            <a:extLst>
              <a:ext uri="{FF2B5EF4-FFF2-40B4-BE49-F238E27FC236}">
                <a16:creationId xmlns:a16="http://schemas.microsoft.com/office/drawing/2014/main" id="{BC72C64B-40A5-47C4-84AF-734FC4117CB5}"/>
              </a:ext>
            </a:extLst>
          </p:cNvPr>
          <p:cNvSpPr/>
          <p:nvPr/>
        </p:nvSpPr>
        <p:spPr>
          <a:xfrm>
            <a:off x="6072198" y="285728"/>
            <a:ext cx="2714644" cy="1285884"/>
          </a:xfrm>
          <a:prstGeom prst="roundRect">
            <a:avLst/>
          </a:prstGeom>
          <a:solidFill>
            <a:srgbClr val="F20505"/>
          </a:solidFill>
          <a:ln>
            <a:solidFill>
              <a:srgbClr val="FFFF00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6000" b="1" dirty="0">
                <a:ln w="11430"/>
                <a:solidFill>
                  <a:srgbClr val="F2B705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שאלה</a:t>
            </a:r>
          </a:p>
        </p:txBody>
      </p:sp>
      <p:sp>
        <p:nvSpPr>
          <p:cNvPr id="6" name="כוכב עם 12 פינות 5">
            <a:hlinkClick r:id="" action="ppaction://hlinkshowjump?jump=nextslide">
              <a:snd r:embed="rId2" name="yaahooo.wav"/>
            </a:hlinkClick>
            <a:extLst>
              <a:ext uri="{FF2B5EF4-FFF2-40B4-BE49-F238E27FC236}">
                <a16:creationId xmlns:a16="http://schemas.microsoft.com/office/drawing/2014/main" id="{BC2805AE-B65C-4F91-9670-5468319DEA7D}"/>
              </a:ext>
            </a:extLst>
          </p:cNvPr>
          <p:cNvSpPr/>
          <p:nvPr/>
        </p:nvSpPr>
        <p:spPr>
          <a:xfrm>
            <a:off x="2786050" y="2928934"/>
            <a:ext cx="1714512" cy="1571636"/>
          </a:xfrm>
          <a:prstGeom prst="star12">
            <a:avLst/>
          </a:prstGeom>
          <a:solidFill>
            <a:srgbClr val="0DF205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  <a:softEdge rad="63500"/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1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2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dobe Heiti Std R" pitchFamily="34" charset="-128"/>
                <a:ea typeface="Adobe Heiti Std R" pitchFamily="34" charset="-128"/>
              </a:rPr>
              <a:t>נכון</a:t>
            </a:r>
          </a:p>
        </p:txBody>
      </p:sp>
      <p:sp>
        <p:nvSpPr>
          <p:cNvPr id="18" name="כוכב עם 12 פינות 17">
            <a:extLst>
              <a:ext uri="{FF2B5EF4-FFF2-40B4-BE49-F238E27FC236}">
                <a16:creationId xmlns:a16="http://schemas.microsoft.com/office/drawing/2014/main" id="{352908B8-7427-4747-88E6-EA5057C9483E}"/>
              </a:ext>
            </a:extLst>
          </p:cNvPr>
          <p:cNvSpPr/>
          <p:nvPr/>
        </p:nvSpPr>
        <p:spPr>
          <a:xfrm>
            <a:off x="1000100" y="1285860"/>
            <a:ext cx="1714512" cy="1571636"/>
          </a:xfrm>
          <a:prstGeom prst="star12">
            <a:avLst/>
          </a:prstGeom>
          <a:solidFill>
            <a:srgbClr val="0DF205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  <a:softEdge rad="63500"/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1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2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dobe Heiti Std R" pitchFamily="34" charset="-128"/>
                <a:ea typeface="Adobe Heiti Std R" pitchFamily="34" charset="-128"/>
              </a:rPr>
              <a:t>לא נכון</a:t>
            </a:r>
          </a:p>
        </p:txBody>
      </p:sp>
      <p:sp>
        <p:nvSpPr>
          <p:cNvPr id="19" name="כוכב עם 12 פינות 18">
            <a:extLst>
              <a:ext uri="{FF2B5EF4-FFF2-40B4-BE49-F238E27FC236}">
                <a16:creationId xmlns:a16="http://schemas.microsoft.com/office/drawing/2014/main" id="{D9DC699D-F3BA-4666-8F5C-2659A6A87ECA}"/>
              </a:ext>
            </a:extLst>
          </p:cNvPr>
          <p:cNvSpPr/>
          <p:nvPr/>
        </p:nvSpPr>
        <p:spPr>
          <a:xfrm>
            <a:off x="1000100" y="2928934"/>
            <a:ext cx="1714512" cy="1571636"/>
          </a:xfrm>
          <a:prstGeom prst="star12">
            <a:avLst/>
          </a:prstGeom>
          <a:solidFill>
            <a:srgbClr val="0DF205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  <a:softEdge rad="63500"/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1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2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dobe Heiti Std R" pitchFamily="34" charset="-128"/>
                <a:ea typeface="Adobe Heiti Std R" pitchFamily="34" charset="-128"/>
              </a:rPr>
              <a:t>לא נכון</a:t>
            </a:r>
          </a:p>
        </p:txBody>
      </p:sp>
      <p:sp>
        <p:nvSpPr>
          <p:cNvPr id="20" name="כוכב עם 12 פינות 19">
            <a:extLst>
              <a:ext uri="{FF2B5EF4-FFF2-40B4-BE49-F238E27FC236}">
                <a16:creationId xmlns:a16="http://schemas.microsoft.com/office/drawing/2014/main" id="{6C2D81FE-C12A-47ED-A5AA-DA0988DE7F68}"/>
              </a:ext>
            </a:extLst>
          </p:cNvPr>
          <p:cNvSpPr/>
          <p:nvPr/>
        </p:nvSpPr>
        <p:spPr>
          <a:xfrm>
            <a:off x="2786050" y="1285860"/>
            <a:ext cx="1714512" cy="1571636"/>
          </a:xfrm>
          <a:prstGeom prst="star12">
            <a:avLst/>
          </a:prstGeom>
          <a:solidFill>
            <a:srgbClr val="0DF205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  <a:softEdge rad="63500"/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1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2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dobe Heiti Std R" pitchFamily="34" charset="-128"/>
                <a:ea typeface="Adobe Heiti Std R" pitchFamily="34" charset="-128"/>
              </a:rPr>
              <a:t>לא נכון</a:t>
            </a:r>
          </a:p>
        </p:txBody>
      </p:sp>
      <p:sp>
        <p:nvSpPr>
          <p:cNvPr id="50" name="קוביה 49">
            <a:extLst>
              <a:ext uri="{FF2B5EF4-FFF2-40B4-BE49-F238E27FC236}">
                <a16:creationId xmlns:a16="http://schemas.microsoft.com/office/drawing/2014/main" id="{F61634B1-2F6F-4CAE-8E5A-8BDCF511941F}"/>
              </a:ext>
            </a:extLst>
          </p:cNvPr>
          <p:cNvSpPr/>
          <p:nvPr/>
        </p:nvSpPr>
        <p:spPr>
          <a:xfrm>
            <a:off x="4495800" y="5857875"/>
            <a:ext cx="647700" cy="612775"/>
          </a:xfrm>
          <a:prstGeom prst="cube">
            <a:avLst/>
          </a:prstGeom>
          <a:solidFill>
            <a:srgbClr val="FFC0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43" name="קוביה 42">
            <a:extLst>
              <a:ext uri="{FF2B5EF4-FFF2-40B4-BE49-F238E27FC236}">
                <a16:creationId xmlns:a16="http://schemas.microsoft.com/office/drawing/2014/main" id="{9BB7D9A5-77F4-4127-8625-62F47695E34E}"/>
              </a:ext>
            </a:extLst>
          </p:cNvPr>
          <p:cNvSpPr/>
          <p:nvPr/>
        </p:nvSpPr>
        <p:spPr>
          <a:xfrm>
            <a:off x="5000625" y="5911850"/>
            <a:ext cx="647700" cy="611188"/>
          </a:xfrm>
          <a:prstGeom prst="cub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37" name="קוביה 36">
            <a:extLst>
              <a:ext uri="{FF2B5EF4-FFF2-40B4-BE49-F238E27FC236}">
                <a16:creationId xmlns:a16="http://schemas.microsoft.com/office/drawing/2014/main" id="{7B91202A-B096-4DCE-95F9-D0D48368C9CF}"/>
              </a:ext>
            </a:extLst>
          </p:cNvPr>
          <p:cNvSpPr/>
          <p:nvPr/>
        </p:nvSpPr>
        <p:spPr>
          <a:xfrm>
            <a:off x="5500688" y="5961063"/>
            <a:ext cx="647700" cy="611187"/>
          </a:xfrm>
          <a:prstGeom prst="cube">
            <a:avLst/>
          </a:prstGeom>
          <a:solidFill>
            <a:srgbClr val="7030A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26" name="קוביה 25">
            <a:extLst>
              <a:ext uri="{FF2B5EF4-FFF2-40B4-BE49-F238E27FC236}">
                <a16:creationId xmlns:a16="http://schemas.microsoft.com/office/drawing/2014/main" id="{A3A5E1C7-C4CF-40E3-B2F7-004B6738944B}"/>
              </a:ext>
            </a:extLst>
          </p:cNvPr>
          <p:cNvSpPr/>
          <p:nvPr/>
        </p:nvSpPr>
        <p:spPr>
          <a:xfrm>
            <a:off x="6072188" y="5911850"/>
            <a:ext cx="647700" cy="611188"/>
          </a:xfrm>
          <a:prstGeom prst="cube">
            <a:avLst/>
          </a:prstGeom>
          <a:solidFill>
            <a:srgbClr val="00B05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25" name="קוביה 24">
            <a:extLst>
              <a:ext uri="{FF2B5EF4-FFF2-40B4-BE49-F238E27FC236}">
                <a16:creationId xmlns:a16="http://schemas.microsoft.com/office/drawing/2014/main" id="{EFBC4E63-1EBC-4D63-9AD4-DA359535B431}"/>
              </a:ext>
            </a:extLst>
          </p:cNvPr>
          <p:cNvSpPr/>
          <p:nvPr/>
        </p:nvSpPr>
        <p:spPr>
          <a:xfrm>
            <a:off x="6643688" y="5911850"/>
            <a:ext cx="647700" cy="611188"/>
          </a:xfrm>
          <a:prstGeom prst="cube">
            <a:avLst/>
          </a:prstGeom>
          <a:solidFill>
            <a:srgbClr val="00B0F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22" name="קוביה 21">
            <a:extLst>
              <a:ext uri="{FF2B5EF4-FFF2-40B4-BE49-F238E27FC236}">
                <a16:creationId xmlns:a16="http://schemas.microsoft.com/office/drawing/2014/main" id="{7A1CAF71-09AC-46E2-BE27-352E16C481A3}"/>
              </a:ext>
            </a:extLst>
          </p:cNvPr>
          <p:cNvSpPr/>
          <p:nvPr/>
        </p:nvSpPr>
        <p:spPr>
          <a:xfrm>
            <a:off x="7143750" y="5911850"/>
            <a:ext cx="647700" cy="611188"/>
          </a:xfrm>
          <a:prstGeom prst="cube">
            <a:avLst/>
          </a:prstGeom>
          <a:solidFill>
            <a:srgbClr val="C000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51" name="קוביה 50">
            <a:extLst>
              <a:ext uri="{FF2B5EF4-FFF2-40B4-BE49-F238E27FC236}">
                <a16:creationId xmlns:a16="http://schemas.microsoft.com/office/drawing/2014/main" id="{05178D90-6B2A-4BEE-8809-5D375407FF10}"/>
              </a:ext>
            </a:extLst>
          </p:cNvPr>
          <p:cNvSpPr/>
          <p:nvPr/>
        </p:nvSpPr>
        <p:spPr>
          <a:xfrm>
            <a:off x="4781550" y="5429250"/>
            <a:ext cx="647700" cy="612775"/>
          </a:xfrm>
          <a:prstGeom prst="cube">
            <a:avLst/>
          </a:prstGeom>
          <a:solidFill>
            <a:srgbClr val="92D05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52" name="קוביה 51">
            <a:extLst>
              <a:ext uri="{FF2B5EF4-FFF2-40B4-BE49-F238E27FC236}">
                <a16:creationId xmlns:a16="http://schemas.microsoft.com/office/drawing/2014/main" id="{5DDE8DCE-BD74-47A7-AE44-642984F73DE5}"/>
              </a:ext>
            </a:extLst>
          </p:cNvPr>
          <p:cNvSpPr/>
          <p:nvPr/>
        </p:nvSpPr>
        <p:spPr>
          <a:xfrm>
            <a:off x="5324475" y="5429250"/>
            <a:ext cx="647700" cy="612775"/>
          </a:xfrm>
          <a:prstGeom prst="cube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57" name="קוביה 56">
            <a:extLst>
              <a:ext uri="{FF2B5EF4-FFF2-40B4-BE49-F238E27FC236}">
                <a16:creationId xmlns:a16="http://schemas.microsoft.com/office/drawing/2014/main" id="{4CFA6019-3FFC-4BE2-B89E-FC6B340480CB}"/>
              </a:ext>
            </a:extLst>
          </p:cNvPr>
          <p:cNvSpPr/>
          <p:nvPr/>
        </p:nvSpPr>
        <p:spPr>
          <a:xfrm>
            <a:off x="7615238" y="5911850"/>
            <a:ext cx="647700" cy="611188"/>
          </a:xfrm>
          <a:prstGeom prst="cube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53" name="קוביה 52">
            <a:extLst>
              <a:ext uri="{FF2B5EF4-FFF2-40B4-BE49-F238E27FC236}">
                <a16:creationId xmlns:a16="http://schemas.microsoft.com/office/drawing/2014/main" id="{9AD93FA8-624D-47AA-B64F-12E60D75EFF6}"/>
              </a:ext>
            </a:extLst>
          </p:cNvPr>
          <p:cNvSpPr/>
          <p:nvPr/>
        </p:nvSpPr>
        <p:spPr>
          <a:xfrm>
            <a:off x="5891213" y="5429250"/>
            <a:ext cx="647700" cy="612775"/>
          </a:xfrm>
          <a:prstGeom prst="cub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54" name="קוביה 53">
            <a:extLst>
              <a:ext uri="{FF2B5EF4-FFF2-40B4-BE49-F238E27FC236}">
                <a16:creationId xmlns:a16="http://schemas.microsoft.com/office/drawing/2014/main" id="{E2585B0A-FFD0-4EA1-8DB7-E947E91EF8C5}"/>
              </a:ext>
            </a:extLst>
          </p:cNvPr>
          <p:cNvSpPr/>
          <p:nvPr/>
        </p:nvSpPr>
        <p:spPr>
          <a:xfrm>
            <a:off x="6396038" y="5429250"/>
            <a:ext cx="647700" cy="612775"/>
          </a:xfrm>
          <a:prstGeom prst="cube">
            <a:avLst/>
          </a:prstGeom>
          <a:solidFill>
            <a:srgbClr val="00B0F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55" name="קוביה 54">
            <a:extLst>
              <a:ext uri="{FF2B5EF4-FFF2-40B4-BE49-F238E27FC236}">
                <a16:creationId xmlns:a16="http://schemas.microsoft.com/office/drawing/2014/main" id="{FEFCEF24-445E-475F-A4BD-AF7E1FE52343}"/>
              </a:ext>
            </a:extLst>
          </p:cNvPr>
          <p:cNvSpPr/>
          <p:nvPr/>
        </p:nvSpPr>
        <p:spPr>
          <a:xfrm>
            <a:off x="6858000" y="5459413"/>
            <a:ext cx="647700" cy="612775"/>
          </a:xfrm>
          <a:prstGeom prst="cube">
            <a:avLst/>
          </a:prstGeom>
          <a:solidFill>
            <a:srgbClr val="00206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56" name="קוביה 55">
            <a:extLst>
              <a:ext uri="{FF2B5EF4-FFF2-40B4-BE49-F238E27FC236}">
                <a16:creationId xmlns:a16="http://schemas.microsoft.com/office/drawing/2014/main" id="{3A9DCF61-1282-497A-8475-63686D403EC5}"/>
              </a:ext>
            </a:extLst>
          </p:cNvPr>
          <p:cNvSpPr/>
          <p:nvPr/>
        </p:nvSpPr>
        <p:spPr>
          <a:xfrm>
            <a:off x="7567613" y="5429250"/>
            <a:ext cx="647700" cy="612775"/>
          </a:xfrm>
          <a:prstGeom prst="cube">
            <a:avLst/>
          </a:prstGeom>
          <a:solidFill>
            <a:srgbClr val="7030A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58" name="קוביה 57">
            <a:extLst>
              <a:ext uri="{FF2B5EF4-FFF2-40B4-BE49-F238E27FC236}">
                <a16:creationId xmlns:a16="http://schemas.microsoft.com/office/drawing/2014/main" id="{D78227F4-5326-411F-877C-1670B3A9C138}"/>
              </a:ext>
            </a:extLst>
          </p:cNvPr>
          <p:cNvSpPr/>
          <p:nvPr/>
        </p:nvSpPr>
        <p:spPr>
          <a:xfrm>
            <a:off x="5072063" y="5030788"/>
            <a:ext cx="647700" cy="612775"/>
          </a:xfrm>
          <a:prstGeom prst="cube">
            <a:avLst/>
          </a:prstGeom>
          <a:solidFill>
            <a:srgbClr val="C000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59" name="קוביה 58">
            <a:extLst>
              <a:ext uri="{FF2B5EF4-FFF2-40B4-BE49-F238E27FC236}">
                <a16:creationId xmlns:a16="http://schemas.microsoft.com/office/drawing/2014/main" id="{4C624B61-17B8-42A1-B38D-6ABD2A9F490D}"/>
              </a:ext>
            </a:extLst>
          </p:cNvPr>
          <p:cNvSpPr/>
          <p:nvPr/>
        </p:nvSpPr>
        <p:spPr>
          <a:xfrm>
            <a:off x="5757863" y="4929188"/>
            <a:ext cx="647700" cy="612775"/>
          </a:xfrm>
          <a:prstGeom prst="cube">
            <a:avLst/>
          </a:prstGeom>
          <a:solidFill>
            <a:srgbClr val="00B05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60" name="קוביה 59">
            <a:extLst>
              <a:ext uri="{FF2B5EF4-FFF2-40B4-BE49-F238E27FC236}">
                <a16:creationId xmlns:a16="http://schemas.microsoft.com/office/drawing/2014/main" id="{AA6E4654-FAFA-448A-A85C-982E6864B84E}"/>
              </a:ext>
            </a:extLst>
          </p:cNvPr>
          <p:cNvSpPr/>
          <p:nvPr/>
        </p:nvSpPr>
        <p:spPr>
          <a:xfrm>
            <a:off x="6353175" y="4929188"/>
            <a:ext cx="647700" cy="612775"/>
          </a:xfrm>
          <a:prstGeom prst="cube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61" name="קוביה 60">
            <a:extLst>
              <a:ext uri="{FF2B5EF4-FFF2-40B4-BE49-F238E27FC236}">
                <a16:creationId xmlns:a16="http://schemas.microsoft.com/office/drawing/2014/main" id="{8E5D7237-30C4-4632-890D-F044234E76A9}"/>
              </a:ext>
            </a:extLst>
          </p:cNvPr>
          <p:cNvSpPr/>
          <p:nvPr/>
        </p:nvSpPr>
        <p:spPr>
          <a:xfrm>
            <a:off x="6853238" y="4929188"/>
            <a:ext cx="647700" cy="612775"/>
          </a:xfrm>
          <a:prstGeom prst="cube">
            <a:avLst/>
          </a:prstGeom>
          <a:solidFill>
            <a:srgbClr val="7030A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62" name="קוביה 61">
            <a:extLst>
              <a:ext uri="{FF2B5EF4-FFF2-40B4-BE49-F238E27FC236}">
                <a16:creationId xmlns:a16="http://schemas.microsoft.com/office/drawing/2014/main" id="{E281E88B-64B8-48AE-BC9F-3D8B310F55F3}"/>
              </a:ext>
            </a:extLst>
          </p:cNvPr>
          <p:cNvSpPr/>
          <p:nvPr/>
        </p:nvSpPr>
        <p:spPr>
          <a:xfrm>
            <a:off x="7362825" y="4929188"/>
            <a:ext cx="647700" cy="612775"/>
          </a:xfrm>
          <a:prstGeom prst="cub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64" name="קוביה 63">
            <a:extLst>
              <a:ext uri="{FF2B5EF4-FFF2-40B4-BE49-F238E27FC236}">
                <a16:creationId xmlns:a16="http://schemas.microsoft.com/office/drawing/2014/main" id="{F4DF8040-7886-43A5-BD03-ECADB02F0E2A}"/>
              </a:ext>
            </a:extLst>
          </p:cNvPr>
          <p:cNvSpPr/>
          <p:nvPr/>
        </p:nvSpPr>
        <p:spPr>
          <a:xfrm>
            <a:off x="5324475" y="4459288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65" name="קוביה 64">
            <a:extLst>
              <a:ext uri="{FF2B5EF4-FFF2-40B4-BE49-F238E27FC236}">
                <a16:creationId xmlns:a16="http://schemas.microsoft.com/office/drawing/2014/main" id="{183F32EB-0350-4D55-AD25-7333491B32CC}"/>
              </a:ext>
            </a:extLst>
          </p:cNvPr>
          <p:cNvSpPr/>
          <p:nvPr/>
        </p:nvSpPr>
        <p:spPr>
          <a:xfrm>
            <a:off x="5938838" y="4429125"/>
            <a:ext cx="649287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66" name="קוביה 65">
            <a:extLst>
              <a:ext uri="{FF2B5EF4-FFF2-40B4-BE49-F238E27FC236}">
                <a16:creationId xmlns:a16="http://schemas.microsoft.com/office/drawing/2014/main" id="{89A309F2-2701-4F37-9C0E-D495C6FAC4ED}"/>
              </a:ext>
            </a:extLst>
          </p:cNvPr>
          <p:cNvSpPr/>
          <p:nvPr/>
        </p:nvSpPr>
        <p:spPr>
          <a:xfrm>
            <a:off x="6534150" y="4459288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67" name="קוביה 66">
            <a:extLst>
              <a:ext uri="{FF2B5EF4-FFF2-40B4-BE49-F238E27FC236}">
                <a16:creationId xmlns:a16="http://schemas.microsoft.com/office/drawing/2014/main" id="{391798EC-D11C-47AD-86F8-68FBCB644515}"/>
              </a:ext>
            </a:extLst>
          </p:cNvPr>
          <p:cNvSpPr/>
          <p:nvPr/>
        </p:nvSpPr>
        <p:spPr>
          <a:xfrm>
            <a:off x="7034213" y="4530725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69" name="קוביה 68">
            <a:extLst>
              <a:ext uri="{FF2B5EF4-FFF2-40B4-BE49-F238E27FC236}">
                <a16:creationId xmlns:a16="http://schemas.microsoft.com/office/drawing/2014/main" id="{292D7B91-6838-4C90-9A77-1841E63D6A68}"/>
              </a:ext>
            </a:extLst>
          </p:cNvPr>
          <p:cNvSpPr/>
          <p:nvPr/>
        </p:nvSpPr>
        <p:spPr>
          <a:xfrm>
            <a:off x="8281988" y="5857875"/>
            <a:ext cx="647700" cy="612775"/>
          </a:xfrm>
          <a:prstGeom prst="cube">
            <a:avLst/>
          </a:prstGeom>
          <a:solidFill>
            <a:srgbClr val="00206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70" name="קוביה 69">
            <a:extLst>
              <a:ext uri="{FF2B5EF4-FFF2-40B4-BE49-F238E27FC236}">
                <a16:creationId xmlns:a16="http://schemas.microsoft.com/office/drawing/2014/main" id="{4E1FAC57-BC8C-48E3-8C5F-55537D5CEFFB}"/>
              </a:ext>
            </a:extLst>
          </p:cNvPr>
          <p:cNvSpPr/>
          <p:nvPr/>
        </p:nvSpPr>
        <p:spPr>
          <a:xfrm>
            <a:off x="8139113" y="5429250"/>
            <a:ext cx="647700" cy="612775"/>
          </a:xfrm>
          <a:prstGeom prst="cube">
            <a:avLst/>
          </a:prstGeom>
          <a:solidFill>
            <a:srgbClr val="FFC0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71" name="קוביה 70">
            <a:extLst>
              <a:ext uri="{FF2B5EF4-FFF2-40B4-BE49-F238E27FC236}">
                <a16:creationId xmlns:a16="http://schemas.microsoft.com/office/drawing/2014/main" id="{B79A56F8-976F-400F-BB50-D57A3E98A0F1}"/>
              </a:ext>
            </a:extLst>
          </p:cNvPr>
          <p:cNvSpPr/>
          <p:nvPr/>
        </p:nvSpPr>
        <p:spPr>
          <a:xfrm>
            <a:off x="7891463" y="4929188"/>
            <a:ext cx="647700" cy="612775"/>
          </a:xfrm>
          <a:prstGeom prst="cube">
            <a:avLst/>
          </a:prstGeom>
          <a:solidFill>
            <a:srgbClr val="0070C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72" name="קוביה 71">
            <a:extLst>
              <a:ext uri="{FF2B5EF4-FFF2-40B4-BE49-F238E27FC236}">
                <a16:creationId xmlns:a16="http://schemas.microsoft.com/office/drawing/2014/main" id="{83C71449-0F58-4FF1-AF3F-46C2B8375193}"/>
              </a:ext>
            </a:extLst>
          </p:cNvPr>
          <p:cNvSpPr/>
          <p:nvPr/>
        </p:nvSpPr>
        <p:spPr>
          <a:xfrm>
            <a:off x="7681913" y="4429125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73" name="קוביה 72">
            <a:extLst>
              <a:ext uri="{FF2B5EF4-FFF2-40B4-BE49-F238E27FC236}">
                <a16:creationId xmlns:a16="http://schemas.microsoft.com/office/drawing/2014/main" id="{58AC8629-DD52-4893-93FC-6EC3547C0257}"/>
              </a:ext>
            </a:extLst>
          </p:cNvPr>
          <p:cNvSpPr/>
          <p:nvPr/>
        </p:nvSpPr>
        <p:spPr>
          <a:xfrm>
            <a:off x="5710238" y="3959225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74" name="קוביה 73">
            <a:extLst>
              <a:ext uri="{FF2B5EF4-FFF2-40B4-BE49-F238E27FC236}">
                <a16:creationId xmlns:a16="http://schemas.microsoft.com/office/drawing/2014/main" id="{93BBFE4A-EA3E-4B92-9DC5-A38DBEAF26F0}"/>
              </a:ext>
            </a:extLst>
          </p:cNvPr>
          <p:cNvSpPr/>
          <p:nvPr/>
        </p:nvSpPr>
        <p:spPr>
          <a:xfrm>
            <a:off x="6281738" y="3857625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75" name="קוביה 74">
            <a:extLst>
              <a:ext uri="{FF2B5EF4-FFF2-40B4-BE49-F238E27FC236}">
                <a16:creationId xmlns:a16="http://schemas.microsoft.com/office/drawing/2014/main" id="{F293E192-0542-48F3-84DC-A1EDCDE07C8E}"/>
              </a:ext>
            </a:extLst>
          </p:cNvPr>
          <p:cNvSpPr/>
          <p:nvPr/>
        </p:nvSpPr>
        <p:spPr>
          <a:xfrm>
            <a:off x="6781800" y="3959225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76" name="קוביה 75">
            <a:extLst>
              <a:ext uri="{FF2B5EF4-FFF2-40B4-BE49-F238E27FC236}">
                <a16:creationId xmlns:a16="http://schemas.microsoft.com/office/drawing/2014/main" id="{9801B07B-DCFD-41AF-80DD-362B3CF7C312}"/>
              </a:ext>
            </a:extLst>
          </p:cNvPr>
          <p:cNvSpPr/>
          <p:nvPr/>
        </p:nvSpPr>
        <p:spPr>
          <a:xfrm>
            <a:off x="7424738" y="3929063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78" name="קוביה 77">
            <a:extLst>
              <a:ext uri="{FF2B5EF4-FFF2-40B4-BE49-F238E27FC236}">
                <a16:creationId xmlns:a16="http://schemas.microsoft.com/office/drawing/2014/main" id="{774D25A6-8AAB-4D8C-AAAE-79FE3FEC28F7}"/>
              </a:ext>
            </a:extLst>
          </p:cNvPr>
          <p:cNvSpPr/>
          <p:nvPr/>
        </p:nvSpPr>
        <p:spPr>
          <a:xfrm>
            <a:off x="6067425" y="3459163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79" name="קוביה 78">
            <a:extLst>
              <a:ext uri="{FF2B5EF4-FFF2-40B4-BE49-F238E27FC236}">
                <a16:creationId xmlns:a16="http://schemas.microsoft.com/office/drawing/2014/main" id="{8BEC553A-2B28-405C-AD73-25F16523BD84}"/>
              </a:ext>
            </a:extLst>
          </p:cNvPr>
          <p:cNvSpPr/>
          <p:nvPr/>
        </p:nvSpPr>
        <p:spPr>
          <a:xfrm>
            <a:off x="6638925" y="3459163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80" name="קוביה 79">
            <a:extLst>
              <a:ext uri="{FF2B5EF4-FFF2-40B4-BE49-F238E27FC236}">
                <a16:creationId xmlns:a16="http://schemas.microsoft.com/office/drawing/2014/main" id="{7C13B2D3-ABA1-4F67-BD80-72CBF8D22A4D}"/>
              </a:ext>
            </a:extLst>
          </p:cNvPr>
          <p:cNvSpPr/>
          <p:nvPr/>
        </p:nvSpPr>
        <p:spPr>
          <a:xfrm>
            <a:off x="7215188" y="3530600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82" name="קוביה 81">
            <a:extLst>
              <a:ext uri="{FF2B5EF4-FFF2-40B4-BE49-F238E27FC236}">
                <a16:creationId xmlns:a16="http://schemas.microsoft.com/office/drawing/2014/main" id="{08EAC106-386A-4136-BF55-71B1BA1F65C9}"/>
              </a:ext>
            </a:extLst>
          </p:cNvPr>
          <p:cNvSpPr/>
          <p:nvPr/>
        </p:nvSpPr>
        <p:spPr>
          <a:xfrm>
            <a:off x="6353175" y="2959100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83" name="קוביה 82">
            <a:extLst>
              <a:ext uri="{FF2B5EF4-FFF2-40B4-BE49-F238E27FC236}">
                <a16:creationId xmlns:a16="http://schemas.microsoft.com/office/drawing/2014/main" id="{69E534EE-993F-4F68-880D-B4C41C9C12EA}"/>
              </a:ext>
            </a:extLst>
          </p:cNvPr>
          <p:cNvSpPr/>
          <p:nvPr/>
        </p:nvSpPr>
        <p:spPr>
          <a:xfrm>
            <a:off x="7067550" y="2959100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85" name="קוביה 84">
            <a:extLst>
              <a:ext uri="{FF2B5EF4-FFF2-40B4-BE49-F238E27FC236}">
                <a16:creationId xmlns:a16="http://schemas.microsoft.com/office/drawing/2014/main" id="{E3A79F2A-C079-457A-B900-34763D5A4E4C}"/>
              </a:ext>
            </a:extLst>
          </p:cNvPr>
          <p:cNvSpPr/>
          <p:nvPr/>
        </p:nvSpPr>
        <p:spPr>
          <a:xfrm>
            <a:off x="6743700" y="2500313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pic>
        <p:nvPicPr>
          <p:cNvPr id="8235" name="Picture 2" descr="050.gif Gif anim&amp;eacute; KOALA image by lazuli_rondoudou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6375" y="4033838"/>
            <a:ext cx="52387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F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000"/>
                                      </p:to>
                                    </p:animClr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1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6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030A0"/>
                                      </p:to>
                                    </p:animClr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 nodeType="clickPar">
                      <p:stCondLst>
                        <p:cond delay="0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" dur="2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6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 nodeType="clickPar">
                      <p:stCondLst>
                        <p:cond delay="0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 nodeType="clickPar">
                      <p:stCondLst>
                        <p:cond delay="0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1" dur="2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מעוגל 3">
            <a:extLst>
              <a:ext uri="{FF2B5EF4-FFF2-40B4-BE49-F238E27FC236}">
                <a16:creationId xmlns:a16="http://schemas.microsoft.com/office/drawing/2014/main" id="{CB3A8BEB-F972-4548-8136-188AF401BDA4}"/>
              </a:ext>
            </a:extLst>
          </p:cNvPr>
          <p:cNvSpPr/>
          <p:nvPr/>
        </p:nvSpPr>
        <p:spPr>
          <a:xfrm>
            <a:off x="6072198" y="285728"/>
            <a:ext cx="2714644" cy="1285884"/>
          </a:xfrm>
          <a:prstGeom prst="roundRect">
            <a:avLst/>
          </a:prstGeom>
          <a:solidFill>
            <a:srgbClr val="F20505"/>
          </a:solidFill>
          <a:ln>
            <a:solidFill>
              <a:srgbClr val="FFFF00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6000" b="1" dirty="0">
                <a:ln w="11430"/>
                <a:solidFill>
                  <a:srgbClr val="F2B705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שאלה</a:t>
            </a:r>
          </a:p>
        </p:txBody>
      </p:sp>
      <p:sp>
        <p:nvSpPr>
          <p:cNvPr id="6" name="כוכב עם 12 פינות 5">
            <a:hlinkClick r:id="" action="ppaction://hlinkshowjump?jump=nextslide">
              <a:snd r:embed="rId2" name="yaahooo.wav"/>
            </a:hlinkClick>
            <a:extLst>
              <a:ext uri="{FF2B5EF4-FFF2-40B4-BE49-F238E27FC236}">
                <a16:creationId xmlns:a16="http://schemas.microsoft.com/office/drawing/2014/main" id="{ED47FEAC-BAF4-428A-B40B-AAF02AB13487}"/>
              </a:ext>
            </a:extLst>
          </p:cNvPr>
          <p:cNvSpPr/>
          <p:nvPr/>
        </p:nvSpPr>
        <p:spPr>
          <a:xfrm>
            <a:off x="1000100" y="2928934"/>
            <a:ext cx="1714512" cy="1571636"/>
          </a:xfrm>
          <a:prstGeom prst="star12">
            <a:avLst/>
          </a:prstGeom>
          <a:solidFill>
            <a:srgbClr val="0DF205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  <a:softEdge rad="63500"/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1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2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dobe Heiti Std R" pitchFamily="34" charset="-128"/>
                <a:ea typeface="Adobe Heiti Std R" pitchFamily="34" charset="-128"/>
              </a:rPr>
              <a:t>נכון</a:t>
            </a:r>
          </a:p>
        </p:txBody>
      </p:sp>
      <p:sp>
        <p:nvSpPr>
          <p:cNvPr id="18" name="כוכב עם 12 פינות 17">
            <a:extLst>
              <a:ext uri="{FF2B5EF4-FFF2-40B4-BE49-F238E27FC236}">
                <a16:creationId xmlns:a16="http://schemas.microsoft.com/office/drawing/2014/main" id="{BECED28C-36AF-4C89-BA1E-4FB80467F249}"/>
              </a:ext>
            </a:extLst>
          </p:cNvPr>
          <p:cNvSpPr/>
          <p:nvPr/>
        </p:nvSpPr>
        <p:spPr>
          <a:xfrm>
            <a:off x="1000100" y="1285860"/>
            <a:ext cx="1714512" cy="1571636"/>
          </a:xfrm>
          <a:prstGeom prst="star12">
            <a:avLst/>
          </a:prstGeom>
          <a:solidFill>
            <a:srgbClr val="0DF205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  <a:softEdge rad="63500"/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1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2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dobe Heiti Std R" pitchFamily="34" charset="-128"/>
                <a:ea typeface="Adobe Heiti Std R" pitchFamily="34" charset="-128"/>
              </a:rPr>
              <a:t>לא נכון</a:t>
            </a:r>
          </a:p>
        </p:txBody>
      </p:sp>
      <p:sp>
        <p:nvSpPr>
          <p:cNvPr id="19" name="כוכב עם 12 פינות 18">
            <a:extLst>
              <a:ext uri="{FF2B5EF4-FFF2-40B4-BE49-F238E27FC236}">
                <a16:creationId xmlns:a16="http://schemas.microsoft.com/office/drawing/2014/main" id="{DBDFB0B0-D703-48CF-8A1D-DA59F6DC899B}"/>
              </a:ext>
            </a:extLst>
          </p:cNvPr>
          <p:cNvSpPr/>
          <p:nvPr/>
        </p:nvSpPr>
        <p:spPr>
          <a:xfrm>
            <a:off x="2786050" y="2928934"/>
            <a:ext cx="1714512" cy="1571636"/>
          </a:xfrm>
          <a:prstGeom prst="star12">
            <a:avLst/>
          </a:prstGeom>
          <a:solidFill>
            <a:srgbClr val="0DF205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  <a:softEdge rad="63500"/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1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2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dobe Heiti Std R" pitchFamily="34" charset="-128"/>
                <a:ea typeface="Adobe Heiti Std R" pitchFamily="34" charset="-128"/>
              </a:rPr>
              <a:t>לא נכון</a:t>
            </a:r>
          </a:p>
        </p:txBody>
      </p:sp>
      <p:sp>
        <p:nvSpPr>
          <p:cNvPr id="20" name="כוכב עם 12 פינות 19">
            <a:extLst>
              <a:ext uri="{FF2B5EF4-FFF2-40B4-BE49-F238E27FC236}">
                <a16:creationId xmlns:a16="http://schemas.microsoft.com/office/drawing/2014/main" id="{D3FD7D09-56AD-44F4-A75B-53EA16AEB33E}"/>
              </a:ext>
            </a:extLst>
          </p:cNvPr>
          <p:cNvSpPr/>
          <p:nvPr/>
        </p:nvSpPr>
        <p:spPr>
          <a:xfrm>
            <a:off x="2786050" y="1285860"/>
            <a:ext cx="1714512" cy="1571636"/>
          </a:xfrm>
          <a:prstGeom prst="star12">
            <a:avLst/>
          </a:prstGeom>
          <a:solidFill>
            <a:srgbClr val="0DF205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  <a:softEdge rad="63500"/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1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2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dobe Heiti Std R" pitchFamily="34" charset="-128"/>
                <a:ea typeface="Adobe Heiti Std R" pitchFamily="34" charset="-128"/>
              </a:rPr>
              <a:t>לא נכון</a:t>
            </a:r>
          </a:p>
        </p:txBody>
      </p:sp>
      <p:sp>
        <p:nvSpPr>
          <p:cNvPr id="50" name="קוביה 49">
            <a:extLst>
              <a:ext uri="{FF2B5EF4-FFF2-40B4-BE49-F238E27FC236}">
                <a16:creationId xmlns:a16="http://schemas.microsoft.com/office/drawing/2014/main" id="{36AA6A9E-27C9-4134-9A89-4785F5D7D159}"/>
              </a:ext>
            </a:extLst>
          </p:cNvPr>
          <p:cNvSpPr/>
          <p:nvPr/>
        </p:nvSpPr>
        <p:spPr>
          <a:xfrm>
            <a:off x="4495800" y="5857875"/>
            <a:ext cx="647700" cy="612775"/>
          </a:xfrm>
          <a:prstGeom prst="cube">
            <a:avLst/>
          </a:prstGeom>
          <a:solidFill>
            <a:srgbClr val="FFC0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43" name="קוביה 42">
            <a:extLst>
              <a:ext uri="{FF2B5EF4-FFF2-40B4-BE49-F238E27FC236}">
                <a16:creationId xmlns:a16="http://schemas.microsoft.com/office/drawing/2014/main" id="{578368CF-6F3A-4099-BD76-DEF76A81F9DC}"/>
              </a:ext>
            </a:extLst>
          </p:cNvPr>
          <p:cNvSpPr/>
          <p:nvPr/>
        </p:nvSpPr>
        <p:spPr>
          <a:xfrm>
            <a:off x="5000625" y="5911850"/>
            <a:ext cx="647700" cy="611188"/>
          </a:xfrm>
          <a:prstGeom prst="cub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37" name="קוביה 36">
            <a:extLst>
              <a:ext uri="{FF2B5EF4-FFF2-40B4-BE49-F238E27FC236}">
                <a16:creationId xmlns:a16="http://schemas.microsoft.com/office/drawing/2014/main" id="{248309A0-24DC-460E-A998-B88C5666D428}"/>
              </a:ext>
            </a:extLst>
          </p:cNvPr>
          <p:cNvSpPr/>
          <p:nvPr/>
        </p:nvSpPr>
        <p:spPr>
          <a:xfrm>
            <a:off x="5500688" y="5961063"/>
            <a:ext cx="647700" cy="611187"/>
          </a:xfrm>
          <a:prstGeom prst="cube">
            <a:avLst/>
          </a:prstGeom>
          <a:solidFill>
            <a:srgbClr val="7030A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26" name="קוביה 25">
            <a:extLst>
              <a:ext uri="{FF2B5EF4-FFF2-40B4-BE49-F238E27FC236}">
                <a16:creationId xmlns:a16="http://schemas.microsoft.com/office/drawing/2014/main" id="{5D992332-DF30-4E94-8D23-8D3BF312DE07}"/>
              </a:ext>
            </a:extLst>
          </p:cNvPr>
          <p:cNvSpPr/>
          <p:nvPr/>
        </p:nvSpPr>
        <p:spPr>
          <a:xfrm>
            <a:off x="6072188" y="5911850"/>
            <a:ext cx="647700" cy="611188"/>
          </a:xfrm>
          <a:prstGeom prst="cube">
            <a:avLst/>
          </a:prstGeom>
          <a:solidFill>
            <a:srgbClr val="00B05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25" name="קוביה 24">
            <a:extLst>
              <a:ext uri="{FF2B5EF4-FFF2-40B4-BE49-F238E27FC236}">
                <a16:creationId xmlns:a16="http://schemas.microsoft.com/office/drawing/2014/main" id="{57F02D92-2EB1-42FA-B349-81D912F3359F}"/>
              </a:ext>
            </a:extLst>
          </p:cNvPr>
          <p:cNvSpPr/>
          <p:nvPr/>
        </p:nvSpPr>
        <p:spPr>
          <a:xfrm>
            <a:off x="6643688" y="5911850"/>
            <a:ext cx="647700" cy="611188"/>
          </a:xfrm>
          <a:prstGeom prst="cube">
            <a:avLst/>
          </a:prstGeom>
          <a:solidFill>
            <a:srgbClr val="00B0F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22" name="קוביה 21">
            <a:extLst>
              <a:ext uri="{FF2B5EF4-FFF2-40B4-BE49-F238E27FC236}">
                <a16:creationId xmlns:a16="http://schemas.microsoft.com/office/drawing/2014/main" id="{D3A30FCB-3399-4857-A675-7C097C2C9639}"/>
              </a:ext>
            </a:extLst>
          </p:cNvPr>
          <p:cNvSpPr/>
          <p:nvPr/>
        </p:nvSpPr>
        <p:spPr>
          <a:xfrm>
            <a:off x="7143750" y="5911850"/>
            <a:ext cx="647700" cy="611188"/>
          </a:xfrm>
          <a:prstGeom prst="cube">
            <a:avLst/>
          </a:prstGeom>
          <a:solidFill>
            <a:srgbClr val="C000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51" name="קוביה 50">
            <a:extLst>
              <a:ext uri="{FF2B5EF4-FFF2-40B4-BE49-F238E27FC236}">
                <a16:creationId xmlns:a16="http://schemas.microsoft.com/office/drawing/2014/main" id="{88983C7C-F50A-4A1F-9CAC-353F3D4F6332}"/>
              </a:ext>
            </a:extLst>
          </p:cNvPr>
          <p:cNvSpPr/>
          <p:nvPr/>
        </p:nvSpPr>
        <p:spPr>
          <a:xfrm>
            <a:off x="4781550" y="5429250"/>
            <a:ext cx="647700" cy="612775"/>
          </a:xfrm>
          <a:prstGeom prst="cube">
            <a:avLst/>
          </a:prstGeom>
          <a:solidFill>
            <a:srgbClr val="92D05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52" name="קוביה 51">
            <a:extLst>
              <a:ext uri="{FF2B5EF4-FFF2-40B4-BE49-F238E27FC236}">
                <a16:creationId xmlns:a16="http://schemas.microsoft.com/office/drawing/2014/main" id="{C3B0FAC5-96BF-44A8-AE25-36A7AA09C87A}"/>
              </a:ext>
            </a:extLst>
          </p:cNvPr>
          <p:cNvSpPr/>
          <p:nvPr/>
        </p:nvSpPr>
        <p:spPr>
          <a:xfrm>
            <a:off x="5324475" y="5429250"/>
            <a:ext cx="647700" cy="612775"/>
          </a:xfrm>
          <a:prstGeom prst="cube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57" name="קוביה 56">
            <a:extLst>
              <a:ext uri="{FF2B5EF4-FFF2-40B4-BE49-F238E27FC236}">
                <a16:creationId xmlns:a16="http://schemas.microsoft.com/office/drawing/2014/main" id="{870DF8CE-6E4A-4C76-A55D-3ABE3C5AA0C2}"/>
              </a:ext>
            </a:extLst>
          </p:cNvPr>
          <p:cNvSpPr/>
          <p:nvPr/>
        </p:nvSpPr>
        <p:spPr>
          <a:xfrm>
            <a:off x="7615238" y="5911850"/>
            <a:ext cx="647700" cy="611188"/>
          </a:xfrm>
          <a:prstGeom prst="cube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53" name="קוביה 52">
            <a:extLst>
              <a:ext uri="{FF2B5EF4-FFF2-40B4-BE49-F238E27FC236}">
                <a16:creationId xmlns:a16="http://schemas.microsoft.com/office/drawing/2014/main" id="{F6CBF60E-B0A7-4EA0-AF5D-9FC04CFCC88E}"/>
              </a:ext>
            </a:extLst>
          </p:cNvPr>
          <p:cNvSpPr/>
          <p:nvPr/>
        </p:nvSpPr>
        <p:spPr>
          <a:xfrm>
            <a:off x="5891213" y="5429250"/>
            <a:ext cx="647700" cy="612775"/>
          </a:xfrm>
          <a:prstGeom prst="cub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54" name="קוביה 53">
            <a:extLst>
              <a:ext uri="{FF2B5EF4-FFF2-40B4-BE49-F238E27FC236}">
                <a16:creationId xmlns:a16="http://schemas.microsoft.com/office/drawing/2014/main" id="{37685B00-94CE-4A40-99D1-F20EF0F3BEB2}"/>
              </a:ext>
            </a:extLst>
          </p:cNvPr>
          <p:cNvSpPr/>
          <p:nvPr/>
        </p:nvSpPr>
        <p:spPr>
          <a:xfrm>
            <a:off x="6396038" y="5429250"/>
            <a:ext cx="647700" cy="612775"/>
          </a:xfrm>
          <a:prstGeom prst="cube">
            <a:avLst/>
          </a:prstGeom>
          <a:solidFill>
            <a:srgbClr val="00B0F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55" name="קוביה 54">
            <a:extLst>
              <a:ext uri="{FF2B5EF4-FFF2-40B4-BE49-F238E27FC236}">
                <a16:creationId xmlns:a16="http://schemas.microsoft.com/office/drawing/2014/main" id="{B3A4362D-05AF-46B1-891F-B00CC789F274}"/>
              </a:ext>
            </a:extLst>
          </p:cNvPr>
          <p:cNvSpPr/>
          <p:nvPr/>
        </p:nvSpPr>
        <p:spPr>
          <a:xfrm>
            <a:off x="6858000" y="5459413"/>
            <a:ext cx="647700" cy="612775"/>
          </a:xfrm>
          <a:prstGeom prst="cube">
            <a:avLst/>
          </a:prstGeom>
          <a:solidFill>
            <a:srgbClr val="00206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56" name="קוביה 55">
            <a:extLst>
              <a:ext uri="{FF2B5EF4-FFF2-40B4-BE49-F238E27FC236}">
                <a16:creationId xmlns:a16="http://schemas.microsoft.com/office/drawing/2014/main" id="{1CC5F15D-CDB2-4105-AB92-8E267F385D0E}"/>
              </a:ext>
            </a:extLst>
          </p:cNvPr>
          <p:cNvSpPr/>
          <p:nvPr/>
        </p:nvSpPr>
        <p:spPr>
          <a:xfrm>
            <a:off x="7567613" y="5429250"/>
            <a:ext cx="647700" cy="612775"/>
          </a:xfrm>
          <a:prstGeom prst="cube">
            <a:avLst/>
          </a:prstGeom>
          <a:solidFill>
            <a:srgbClr val="7030A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58" name="קוביה 57">
            <a:extLst>
              <a:ext uri="{FF2B5EF4-FFF2-40B4-BE49-F238E27FC236}">
                <a16:creationId xmlns:a16="http://schemas.microsoft.com/office/drawing/2014/main" id="{96231170-EBBD-4BD7-89CF-4A2B2436A222}"/>
              </a:ext>
            </a:extLst>
          </p:cNvPr>
          <p:cNvSpPr/>
          <p:nvPr/>
        </p:nvSpPr>
        <p:spPr>
          <a:xfrm>
            <a:off x="5072063" y="5030788"/>
            <a:ext cx="647700" cy="612775"/>
          </a:xfrm>
          <a:prstGeom prst="cube">
            <a:avLst/>
          </a:prstGeom>
          <a:solidFill>
            <a:srgbClr val="C000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59" name="קוביה 58">
            <a:extLst>
              <a:ext uri="{FF2B5EF4-FFF2-40B4-BE49-F238E27FC236}">
                <a16:creationId xmlns:a16="http://schemas.microsoft.com/office/drawing/2014/main" id="{2543C730-6FB5-4E40-8AB3-8BBF0BA59C12}"/>
              </a:ext>
            </a:extLst>
          </p:cNvPr>
          <p:cNvSpPr/>
          <p:nvPr/>
        </p:nvSpPr>
        <p:spPr>
          <a:xfrm>
            <a:off x="5757863" y="4929188"/>
            <a:ext cx="647700" cy="612775"/>
          </a:xfrm>
          <a:prstGeom prst="cube">
            <a:avLst/>
          </a:prstGeom>
          <a:solidFill>
            <a:srgbClr val="00B05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60" name="קוביה 59">
            <a:extLst>
              <a:ext uri="{FF2B5EF4-FFF2-40B4-BE49-F238E27FC236}">
                <a16:creationId xmlns:a16="http://schemas.microsoft.com/office/drawing/2014/main" id="{DD80E8A9-4813-4BB9-B5EF-6105EEFAEB95}"/>
              </a:ext>
            </a:extLst>
          </p:cNvPr>
          <p:cNvSpPr/>
          <p:nvPr/>
        </p:nvSpPr>
        <p:spPr>
          <a:xfrm>
            <a:off x="6353175" y="4929188"/>
            <a:ext cx="647700" cy="612775"/>
          </a:xfrm>
          <a:prstGeom prst="cube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61" name="קוביה 60">
            <a:extLst>
              <a:ext uri="{FF2B5EF4-FFF2-40B4-BE49-F238E27FC236}">
                <a16:creationId xmlns:a16="http://schemas.microsoft.com/office/drawing/2014/main" id="{75555081-2612-4D5B-A93B-F67C8D8E9781}"/>
              </a:ext>
            </a:extLst>
          </p:cNvPr>
          <p:cNvSpPr/>
          <p:nvPr/>
        </p:nvSpPr>
        <p:spPr>
          <a:xfrm>
            <a:off x="6853238" y="4929188"/>
            <a:ext cx="647700" cy="612775"/>
          </a:xfrm>
          <a:prstGeom prst="cube">
            <a:avLst/>
          </a:prstGeom>
          <a:solidFill>
            <a:srgbClr val="7030A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62" name="קוביה 61">
            <a:extLst>
              <a:ext uri="{FF2B5EF4-FFF2-40B4-BE49-F238E27FC236}">
                <a16:creationId xmlns:a16="http://schemas.microsoft.com/office/drawing/2014/main" id="{EFF2B8F2-E9CD-43D3-A75F-0B82FAC5F362}"/>
              </a:ext>
            </a:extLst>
          </p:cNvPr>
          <p:cNvSpPr/>
          <p:nvPr/>
        </p:nvSpPr>
        <p:spPr>
          <a:xfrm>
            <a:off x="7362825" y="4929188"/>
            <a:ext cx="647700" cy="612775"/>
          </a:xfrm>
          <a:prstGeom prst="cub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64" name="קוביה 63">
            <a:extLst>
              <a:ext uri="{FF2B5EF4-FFF2-40B4-BE49-F238E27FC236}">
                <a16:creationId xmlns:a16="http://schemas.microsoft.com/office/drawing/2014/main" id="{8DA6BE3B-50C5-418E-A0EA-23C4AA37C2F0}"/>
              </a:ext>
            </a:extLst>
          </p:cNvPr>
          <p:cNvSpPr/>
          <p:nvPr/>
        </p:nvSpPr>
        <p:spPr>
          <a:xfrm>
            <a:off x="5324475" y="4459288"/>
            <a:ext cx="647700" cy="612775"/>
          </a:xfrm>
          <a:prstGeom prst="cube">
            <a:avLst/>
          </a:prstGeom>
          <a:solidFill>
            <a:srgbClr val="00B0F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65" name="קוביה 64">
            <a:extLst>
              <a:ext uri="{FF2B5EF4-FFF2-40B4-BE49-F238E27FC236}">
                <a16:creationId xmlns:a16="http://schemas.microsoft.com/office/drawing/2014/main" id="{35DD18FA-86D0-4914-BF2D-967CD19A2D95}"/>
              </a:ext>
            </a:extLst>
          </p:cNvPr>
          <p:cNvSpPr/>
          <p:nvPr/>
        </p:nvSpPr>
        <p:spPr>
          <a:xfrm>
            <a:off x="5938838" y="4429125"/>
            <a:ext cx="649287" cy="612775"/>
          </a:xfrm>
          <a:prstGeom prst="cube">
            <a:avLst/>
          </a:prstGeom>
          <a:solidFill>
            <a:srgbClr val="FFC0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66" name="קוביה 65">
            <a:extLst>
              <a:ext uri="{FF2B5EF4-FFF2-40B4-BE49-F238E27FC236}">
                <a16:creationId xmlns:a16="http://schemas.microsoft.com/office/drawing/2014/main" id="{535B915B-C97E-49BA-B26F-7A5EA8BA9F37}"/>
              </a:ext>
            </a:extLst>
          </p:cNvPr>
          <p:cNvSpPr/>
          <p:nvPr/>
        </p:nvSpPr>
        <p:spPr>
          <a:xfrm>
            <a:off x="6534150" y="4459288"/>
            <a:ext cx="647700" cy="612775"/>
          </a:xfrm>
          <a:prstGeom prst="cub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67" name="קוביה 66">
            <a:extLst>
              <a:ext uri="{FF2B5EF4-FFF2-40B4-BE49-F238E27FC236}">
                <a16:creationId xmlns:a16="http://schemas.microsoft.com/office/drawing/2014/main" id="{71F4EBC1-DA2E-4CD5-9615-2ADA2CD2B88C}"/>
              </a:ext>
            </a:extLst>
          </p:cNvPr>
          <p:cNvSpPr/>
          <p:nvPr/>
        </p:nvSpPr>
        <p:spPr>
          <a:xfrm>
            <a:off x="7034213" y="4530725"/>
            <a:ext cx="647700" cy="612775"/>
          </a:xfrm>
          <a:prstGeom prst="cube">
            <a:avLst/>
          </a:prstGeom>
          <a:solidFill>
            <a:srgbClr val="C000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69" name="קוביה 68">
            <a:extLst>
              <a:ext uri="{FF2B5EF4-FFF2-40B4-BE49-F238E27FC236}">
                <a16:creationId xmlns:a16="http://schemas.microsoft.com/office/drawing/2014/main" id="{FD1E4264-6D26-4C12-961B-989E6E58E556}"/>
              </a:ext>
            </a:extLst>
          </p:cNvPr>
          <p:cNvSpPr/>
          <p:nvPr/>
        </p:nvSpPr>
        <p:spPr>
          <a:xfrm>
            <a:off x="8281988" y="5857875"/>
            <a:ext cx="647700" cy="612775"/>
          </a:xfrm>
          <a:prstGeom prst="cube">
            <a:avLst/>
          </a:prstGeom>
          <a:solidFill>
            <a:srgbClr val="00206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70" name="קוביה 69">
            <a:extLst>
              <a:ext uri="{FF2B5EF4-FFF2-40B4-BE49-F238E27FC236}">
                <a16:creationId xmlns:a16="http://schemas.microsoft.com/office/drawing/2014/main" id="{638A5481-807C-4B89-9AEA-1B7D1083277E}"/>
              </a:ext>
            </a:extLst>
          </p:cNvPr>
          <p:cNvSpPr/>
          <p:nvPr/>
        </p:nvSpPr>
        <p:spPr>
          <a:xfrm>
            <a:off x="8139113" y="5429250"/>
            <a:ext cx="647700" cy="612775"/>
          </a:xfrm>
          <a:prstGeom prst="cube">
            <a:avLst/>
          </a:prstGeom>
          <a:solidFill>
            <a:srgbClr val="FFC0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71" name="קוביה 70">
            <a:extLst>
              <a:ext uri="{FF2B5EF4-FFF2-40B4-BE49-F238E27FC236}">
                <a16:creationId xmlns:a16="http://schemas.microsoft.com/office/drawing/2014/main" id="{8BF0B40D-BEF6-4353-A948-A31B3F3011B3}"/>
              </a:ext>
            </a:extLst>
          </p:cNvPr>
          <p:cNvSpPr/>
          <p:nvPr/>
        </p:nvSpPr>
        <p:spPr>
          <a:xfrm>
            <a:off x="7891463" y="4929188"/>
            <a:ext cx="647700" cy="612775"/>
          </a:xfrm>
          <a:prstGeom prst="cube">
            <a:avLst/>
          </a:prstGeom>
          <a:solidFill>
            <a:srgbClr val="0070C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72" name="קוביה 71">
            <a:extLst>
              <a:ext uri="{FF2B5EF4-FFF2-40B4-BE49-F238E27FC236}">
                <a16:creationId xmlns:a16="http://schemas.microsoft.com/office/drawing/2014/main" id="{74B7A200-C386-4BCE-97B0-593232B24017}"/>
              </a:ext>
            </a:extLst>
          </p:cNvPr>
          <p:cNvSpPr/>
          <p:nvPr/>
        </p:nvSpPr>
        <p:spPr>
          <a:xfrm>
            <a:off x="7681913" y="4429125"/>
            <a:ext cx="647700" cy="612775"/>
          </a:xfrm>
          <a:prstGeom prst="cube">
            <a:avLst/>
          </a:prstGeom>
          <a:solidFill>
            <a:srgbClr val="7030A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73" name="קוביה 72">
            <a:extLst>
              <a:ext uri="{FF2B5EF4-FFF2-40B4-BE49-F238E27FC236}">
                <a16:creationId xmlns:a16="http://schemas.microsoft.com/office/drawing/2014/main" id="{A6CA1A30-7493-4C92-A2B7-B4CE197F629F}"/>
              </a:ext>
            </a:extLst>
          </p:cNvPr>
          <p:cNvSpPr/>
          <p:nvPr/>
        </p:nvSpPr>
        <p:spPr>
          <a:xfrm>
            <a:off x="5710238" y="3959225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74" name="קוביה 73">
            <a:extLst>
              <a:ext uri="{FF2B5EF4-FFF2-40B4-BE49-F238E27FC236}">
                <a16:creationId xmlns:a16="http://schemas.microsoft.com/office/drawing/2014/main" id="{FE3AE1BC-A198-433A-9EF6-F8A0723FDDEE}"/>
              </a:ext>
            </a:extLst>
          </p:cNvPr>
          <p:cNvSpPr/>
          <p:nvPr/>
        </p:nvSpPr>
        <p:spPr>
          <a:xfrm>
            <a:off x="6281738" y="3857625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75" name="קוביה 74">
            <a:extLst>
              <a:ext uri="{FF2B5EF4-FFF2-40B4-BE49-F238E27FC236}">
                <a16:creationId xmlns:a16="http://schemas.microsoft.com/office/drawing/2014/main" id="{3064133A-8A62-458E-A826-03E3DCCD49AF}"/>
              </a:ext>
            </a:extLst>
          </p:cNvPr>
          <p:cNvSpPr/>
          <p:nvPr/>
        </p:nvSpPr>
        <p:spPr>
          <a:xfrm>
            <a:off x="6781800" y="3959225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76" name="קוביה 75">
            <a:extLst>
              <a:ext uri="{FF2B5EF4-FFF2-40B4-BE49-F238E27FC236}">
                <a16:creationId xmlns:a16="http://schemas.microsoft.com/office/drawing/2014/main" id="{10EBAE37-785A-4BC7-94EF-62BE3832ABA3}"/>
              </a:ext>
            </a:extLst>
          </p:cNvPr>
          <p:cNvSpPr/>
          <p:nvPr/>
        </p:nvSpPr>
        <p:spPr>
          <a:xfrm>
            <a:off x="7424738" y="3929063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78" name="קוביה 77">
            <a:extLst>
              <a:ext uri="{FF2B5EF4-FFF2-40B4-BE49-F238E27FC236}">
                <a16:creationId xmlns:a16="http://schemas.microsoft.com/office/drawing/2014/main" id="{6BB1DB3A-FEFB-4323-A571-6B56C4512DA7}"/>
              </a:ext>
            </a:extLst>
          </p:cNvPr>
          <p:cNvSpPr/>
          <p:nvPr/>
        </p:nvSpPr>
        <p:spPr>
          <a:xfrm>
            <a:off x="6067425" y="3459163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79" name="קוביה 78">
            <a:extLst>
              <a:ext uri="{FF2B5EF4-FFF2-40B4-BE49-F238E27FC236}">
                <a16:creationId xmlns:a16="http://schemas.microsoft.com/office/drawing/2014/main" id="{C06C33EA-8A66-4427-86A9-28486F153C69}"/>
              </a:ext>
            </a:extLst>
          </p:cNvPr>
          <p:cNvSpPr/>
          <p:nvPr/>
        </p:nvSpPr>
        <p:spPr>
          <a:xfrm>
            <a:off x="6638925" y="3459163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80" name="קוביה 79">
            <a:extLst>
              <a:ext uri="{FF2B5EF4-FFF2-40B4-BE49-F238E27FC236}">
                <a16:creationId xmlns:a16="http://schemas.microsoft.com/office/drawing/2014/main" id="{7FA202E2-991B-4FD9-8019-5E6B2E86318E}"/>
              </a:ext>
            </a:extLst>
          </p:cNvPr>
          <p:cNvSpPr/>
          <p:nvPr/>
        </p:nvSpPr>
        <p:spPr>
          <a:xfrm>
            <a:off x="7215188" y="3530600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82" name="קוביה 81">
            <a:extLst>
              <a:ext uri="{FF2B5EF4-FFF2-40B4-BE49-F238E27FC236}">
                <a16:creationId xmlns:a16="http://schemas.microsoft.com/office/drawing/2014/main" id="{F2EC773F-1C99-4A83-A557-083B2ADD193C}"/>
              </a:ext>
            </a:extLst>
          </p:cNvPr>
          <p:cNvSpPr/>
          <p:nvPr/>
        </p:nvSpPr>
        <p:spPr>
          <a:xfrm>
            <a:off x="6353175" y="2959100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83" name="קוביה 82">
            <a:extLst>
              <a:ext uri="{FF2B5EF4-FFF2-40B4-BE49-F238E27FC236}">
                <a16:creationId xmlns:a16="http://schemas.microsoft.com/office/drawing/2014/main" id="{F929DC04-80E3-4FA0-B86E-E66C95134044}"/>
              </a:ext>
            </a:extLst>
          </p:cNvPr>
          <p:cNvSpPr/>
          <p:nvPr/>
        </p:nvSpPr>
        <p:spPr>
          <a:xfrm>
            <a:off x="7067550" y="2959100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85" name="קוביה 84">
            <a:extLst>
              <a:ext uri="{FF2B5EF4-FFF2-40B4-BE49-F238E27FC236}">
                <a16:creationId xmlns:a16="http://schemas.microsoft.com/office/drawing/2014/main" id="{51D49AB1-9CDF-4B3E-807C-EAF6945777E7}"/>
              </a:ext>
            </a:extLst>
          </p:cNvPr>
          <p:cNvSpPr/>
          <p:nvPr/>
        </p:nvSpPr>
        <p:spPr>
          <a:xfrm>
            <a:off x="6743700" y="2500313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pic>
        <p:nvPicPr>
          <p:cNvPr id="9259" name="Picture 2" descr="050.gif Gif anim&amp;eacute; KOALA image by lazuli_rondoudou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8325" y="3462338"/>
            <a:ext cx="52387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206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1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70C0"/>
                                      </p:to>
                                    </p:animClr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 nodeType="clickPar">
                      <p:stCondLst>
                        <p:cond delay="0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" dur="2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1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 nodeType="clickPar">
                      <p:stCondLst>
                        <p:cond delay="0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 nodeType="clickPar">
                      <p:stCondLst>
                        <p:cond delay="0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" dur="2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9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מעוגל 3">
            <a:extLst>
              <a:ext uri="{FF2B5EF4-FFF2-40B4-BE49-F238E27FC236}">
                <a16:creationId xmlns:a16="http://schemas.microsoft.com/office/drawing/2014/main" id="{6D320042-78E1-4EDF-9E5C-C56AF34134BA}"/>
              </a:ext>
            </a:extLst>
          </p:cNvPr>
          <p:cNvSpPr/>
          <p:nvPr/>
        </p:nvSpPr>
        <p:spPr>
          <a:xfrm>
            <a:off x="6072198" y="285728"/>
            <a:ext cx="2714644" cy="1285884"/>
          </a:xfrm>
          <a:prstGeom prst="roundRect">
            <a:avLst/>
          </a:prstGeom>
          <a:solidFill>
            <a:srgbClr val="F20505"/>
          </a:solidFill>
          <a:ln>
            <a:solidFill>
              <a:srgbClr val="FFFF00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6000" b="1" dirty="0">
                <a:ln w="11430"/>
                <a:solidFill>
                  <a:srgbClr val="F2B705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שאלה</a:t>
            </a:r>
          </a:p>
        </p:txBody>
      </p:sp>
      <p:sp>
        <p:nvSpPr>
          <p:cNvPr id="6" name="כוכב עם 12 פינות 5">
            <a:hlinkClick r:id="" action="ppaction://hlinkshowjump?jump=nextslide">
              <a:snd r:embed="rId2" name="yaahooo.wav"/>
            </a:hlinkClick>
            <a:extLst>
              <a:ext uri="{FF2B5EF4-FFF2-40B4-BE49-F238E27FC236}">
                <a16:creationId xmlns:a16="http://schemas.microsoft.com/office/drawing/2014/main" id="{62248C06-8D8A-44AB-B4EB-3BC33987A869}"/>
              </a:ext>
            </a:extLst>
          </p:cNvPr>
          <p:cNvSpPr/>
          <p:nvPr/>
        </p:nvSpPr>
        <p:spPr>
          <a:xfrm>
            <a:off x="2786050" y="2928934"/>
            <a:ext cx="1714512" cy="1571636"/>
          </a:xfrm>
          <a:prstGeom prst="star12">
            <a:avLst/>
          </a:prstGeom>
          <a:solidFill>
            <a:srgbClr val="0DF205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  <a:softEdge rad="63500"/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1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2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dobe Heiti Std R" pitchFamily="34" charset="-128"/>
                <a:ea typeface="Adobe Heiti Std R" pitchFamily="34" charset="-128"/>
              </a:rPr>
              <a:t>נכון</a:t>
            </a:r>
          </a:p>
        </p:txBody>
      </p:sp>
      <p:sp>
        <p:nvSpPr>
          <p:cNvPr id="18" name="כוכב עם 12 פינות 17">
            <a:extLst>
              <a:ext uri="{FF2B5EF4-FFF2-40B4-BE49-F238E27FC236}">
                <a16:creationId xmlns:a16="http://schemas.microsoft.com/office/drawing/2014/main" id="{FC678656-9BF2-4A83-BE51-61CAD46130F6}"/>
              </a:ext>
            </a:extLst>
          </p:cNvPr>
          <p:cNvSpPr/>
          <p:nvPr/>
        </p:nvSpPr>
        <p:spPr>
          <a:xfrm>
            <a:off x="1000100" y="1285860"/>
            <a:ext cx="1714512" cy="1571636"/>
          </a:xfrm>
          <a:prstGeom prst="star12">
            <a:avLst/>
          </a:prstGeom>
          <a:solidFill>
            <a:srgbClr val="0DF205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  <a:softEdge rad="63500"/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1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2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dobe Heiti Std R" pitchFamily="34" charset="-128"/>
                <a:ea typeface="Adobe Heiti Std R" pitchFamily="34" charset="-128"/>
              </a:rPr>
              <a:t>לא נכון</a:t>
            </a:r>
          </a:p>
        </p:txBody>
      </p:sp>
      <p:sp>
        <p:nvSpPr>
          <p:cNvPr id="19" name="כוכב עם 12 פינות 18">
            <a:extLst>
              <a:ext uri="{FF2B5EF4-FFF2-40B4-BE49-F238E27FC236}">
                <a16:creationId xmlns:a16="http://schemas.microsoft.com/office/drawing/2014/main" id="{32D682EF-F3BE-45ED-B420-D6FEEE1E026B}"/>
              </a:ext>
            </a:extLst>
          </p:cNvPr>
          <p:cNvSpPr/>
          <p:nvPr/>
        </p:nvSpPr>
        <p:spPr>
          <a:xfrm>
            <a:off x="1000100" y="2928934"/>
            <a:ext cx="1714512" cy="1571636"/>
          </a:xfrm>
          <a:prstGeom prst="star12">
            <a:avLst/>
          </a:prstGeom>
          <a:solidFill>
            <a:srgbClr val="0DF205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  <a:softEdge rad="63500"/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1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2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dobe Heiti Std R" pitchFamily="34" charset="-128"/>
                <a:ea typeface="Adobe Heiti Std R" pitchFamily="34" charset="-128"/>
              </a:rPr>
              <a:t>לא נכון</a:t>
            </a:r>
          </a:p>
        </p:txBody>
      </p:sp>
      <p:sp>
        <p:nvSpPr>
          <p:cNvPr id="20" name="כוכב עם 12 פינות 19">
            <a:extLst>
              <a:ext uri="{FF2B5EF4-FFF2-40B4-BE49-F238E27FC236}">
                <a16:creationId xmlns:a16="http://schemas.microsoft.com/office/drawing/2014/main" id="{67DA25AA-FEA9-484F-BC50-CF044925F9D9}"/>
              </a:ext>
            </a:extLst>
          </p:cNvPr>
          <p:cNvSpPr/>
          <p:nvPr/>
        </p:nvSpPr>
        <p:spPr>
          <a:xfrm>
            <a:off x="2786050" y="1285860"/>
            <a:ext cx="1714512" cy="1571636"/>
          </a:xfrm>
          <a:prstGeom prst="star12">
            <a:avLst/>
          </a:prstGeom>
          <a:solidFill>
            <a:srgbClr val="0DF205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  <a:softEdge rad="63500"/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1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2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dobe Heiti Std R" pitchFamily="34" charset="-128"/>
                <a:ea typeface="Adobe Heiti Std R" pitchFamily="34" charset="-128"/>
              </a:rPr>
              <a:t>לא נכון</a:t>
            </a:r>
          </a:p>
        </p:txBody>
      </p:sp>
      <p:sp>
        <p:nvSpPr>
          <p:cNvPr id="50" name="קוביה 49">
            <a:extLst>
              <a:ext uri="{FF2B5EF4-FFF2-40B4-BE49-F238E27FC236}">
                <a16:creationId xmlns:a16="http://schemas.microsoft.com/office/drawing/2014/main" id="{6468F6D2-D245-4E83-899B-8846947FDDB2}"/>
              </a:ext>
            </a:extLst>
          </p:cNvPr>
          <p:cNvSpPr/>
          <p:nvPr/>
        </p:nvSpPr>
        <p:spPr>
          <a:xfrm>
            <a:off x="4495800" y="5857875"/>
            <a:ext cx="647700" cy="612775"/>
          </a:xfrm>
          <a:prstGeom prst="cube">
            <a:avLst/>
          </a:prstGeom>
          <a:solidFill>
            <a:srgbClr val="FFC0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43" name="קוביה 42">
            <a:extLst>
              <a:ext uri="{FF2B5EF4-FFF2-40B4-BE49-F238E27FC236}">
                <a16:creationId xmlns:a16="http://schemas.microsoft.com/office/drawing/2014/main" id="{34A30EC0-CBBD-4B6A-98A9-C6CB14693A17}"/>
              </a:ext>
            </a:extLst>
          </p:cNvPr>
          <p:cNvSpPr/>
          <p:nvPr/>
        </p:nvSpPr>
        <p:spPr>
          <a:xfrm>
            <a:off x="5000625" y="5911850"/>
            <a:ext cx="647700" cy="611188"/>
          </a:xfrm>
          <a:prstGeom prst="cub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37" name="קוביה 36">
            <a:extLst>
              <a:ext uri="{FF2B5EF4-FFF2-40B4-BE49-F238E27FC236}">
                <a16:creationId xmlns:a16="http://schemas.microsoft.com/office/drawing/2014/main" id="{6BF49DE8-516A-4967-8CE9-1E81C479A274}"/>
              </a:ext>
            </a:extLst>
          </p:cNvPr>
          <p:cNvSpPr/>
          <p:nvPr/>
        </p:nvSpPr>
        <p:spPr>
          <a:xfrm>
            <a:off x="5500688" y="5961063"/>
            <a:ext cx="647700" cy="611187"/>
          </a:xfrm>
          <a:prstGeom prst="cube">
            <a:avLst/>
          </a:prstGeom>
          <a:solidFill>
            <a:srgbClr val="7030A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26" name="קוביה 25">
            <a:extLst>
              <a:ext uri="{FF2B5EF4-FFF2-40B4-BE49-F238E27FC236}">
                <a16:creationId xmlns:a16="http://schemas.microsoft.com/office/drawing/2014/main" id="{40C1664A-169D-4ED1-9C33-8F9BE40CCD21}"/>
              </a:ext>
            </a:extLst>
          </p:cNvPr>
          <p:cNvSpPr/>
          <p:nvPr/>
        </p:nvSpPr>
        <p:spPr>
          <a:xfrm>
            <a:off x="6072188" y="5911850"/>
            <a:ext cx="647700" cy="611188"/>
          </a:xfrm>
          <a:prstGeom prst="cube">
            <a:avLst/>
          </a:prstGeom>
          <a:solidFill>
            <a:srgbClr val="00B05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25" name="קוביה 24">
            <a:extLst>
              <a:ext uri="{FF2B5EF4-FFF2-40B4-BE49-F238E27FC236}">
                <a16:creationId xmlns:a16="http://schemas.microsoft.com/office/drawing/2014/main" id="{0B2946F8-B859-47F1-9675-2D3354ABAE40}"/>
              </a:ext>
            </a:extLst>
          </p:cNvPr>
          <p:cNvSpPr/>
          <p:nvPr/>
        </p:nvSpPr>
        <p:spPr>
          <a:xfrm>
            <a:off x="6643688" y="5911850"/>
            <a:ext cx="647700" cy="611188"/>
          </a:xfrm>
          <a:prstGeom prst="cube">
            <a:avLst/>
          </a:prstGeom>
          <a:solidFill>
            <a:srgbClr val="00B0F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22" name="קוביה 21">
            <a:extLst>
              <a:ext uri="{FF2B5EF4-FFF2-40B4-BE49-F238E27FC236}">
                <a16:creationId xmlns:a16="http://schemas.microsoft.com/office/drawing/2014/main" id="{917FEB3A-01F1-405D-A31A-096A50A1F16C}"/>
              </a:ext>
            </a:extLst>
          </p:cNvPr>
          <p:cNvSpPr/>
          <p:nvPr/>
        </p:nvSpPr>
        <p:spPr>
          <a:xfrm>
            <a:off x="7143750" y="5911850"/>
            <a:ext cx="647700" cy="611188"/>
          </a:xfrm>
          <a:prstGeom prst="cube">
            <a:avLst/>
          </a:prstGeom>
          <a:solidFill>
            <a:srgbClr val="C000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51" name="קוביה 50">
            <a:extLst>
              <a:ext uri="{FF2B5EF4-FFF2-40B4-BE49-F238E27FC236}">
                <a16:creationId xmlns:a16="http://schemas.microsoft.com/office/drawing/2014/main" id="{7D020097-CA80-42C0-9108-DC09B769A33F}"/>
              </a:ext>
            </a:extLst>
          </p:cNvPr>
          <p:cNvSpPr/>
          <p:nvPr/>
        </p:nvSpPr>
        <p:spPr>
          <a:xfrm>
            <a:off x="4781550" y="5429250"/>
            <a:ext cx="647700" cy="612775"/>
          </a:xfrm>
          <a:prstGeom prst="cube">
            <a:avLst/>
          </a:prstGeom>
          <a:solidFill>
            <a:srgbClr val="92D05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52" name="קוביה 51">
            <a:extLst>
              <a:ext uri="{FF2B5EF4-FFF2-40B4-BE49-F238E27FC236}">
                <a16:creationId xmlns:a16="http://schemas.microsoft.com/office/drawing/2014/main" id="{0F882010-A736-422E-A4BB-5E0FADA7E45A}"/>
              </a:ext>
            </a:extLst>
          </p:cNvPr>
          <p:cNvSpPr/>
          <p:nvPr/>
        </p:nvSpPr>
        <p:spPr>
          <a:xfrm>
            <a:off x="5324475" y="5429250"/>
            <a:ext cx="647700" cy="612775"/>
          </a:xfrm>
          <a:prstGeom prst="cube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57" name="קוביה 56">
            <a:extLst>
              <a:ext uri="{FF2B5EF4-FFF2-40B4-BE49-F238E27FC236}">
                <a16:creationId xmlns:a16="http://schemas.microsoft.com/office/drawing/2014/main" id="{75E78DA3-C748-46B7-B631-461E0E4A38D8}"/>
              </a:ext>
            </a:extLst>
          </p:cNvPr>
          <p:cNvSpPr/>
          <p:nvPr/>
        </p:nvSpPr>
        <p:spPr>
          <a:xfrm>
            <a:off x="7615238" y="5911850"/>
            <a:ext cx="647700" cy="611188"/>
          </a:xfrm>
          <a:prstGeom prst="cube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53" name="קוביה 52">
            <a:extLst>
              <a:ext uri="{FF2B5EF4-FFF2-40B4-BE49-F238E27FC236}">
                <a16:creationId xmlns:a16="http://schemas.microsoft.com/office/drawing/2014/main" id="{5A183B7F-F666-4604-8041-4B85E1726F76}"/>
              </a:ext>
            </a:extLst>
          </p:cNvPr>
          <p:cNvSpPr/>
          <p:nvPr/>
        </p:nvSpPr>
        <p:spPr>
          <a:xfrm>
            <a:off x="5891213" y="5429250"/>
            <a:ext cx="647700" cy="612775"/>
          </a:xfrm>
          <a:prstGeom prst="cub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54" name="קוביה 53">
            <a:extLst>
              <a:ext uri="{FF2B5EF4-FFF2-40B4-BE49-F238E27FC236}">
                <a16:creationId xmlns:a16="http://schemas.microsoft.com/office/drawing/2014/main" id="{8E859081-8ED5-41E4-BE9E-5F58BADF238D}"/>
              </a:ext>
            </a:extLst>
          </p:cNvPr>
          <p:cNvSpPr/>
          <p:nvPr/>
        </p:nvSpPr>
        <p:spPr>
          <a:xfrm>
            <a:off x="6396038" y="5429250"/>
            <a:ext cx="647700" cy="612775"/>
          </a:xfrm>
          <a:prstGeom prst="cube">
            <a:avLst/>
          </a:prstGeom>
          <a:solidFill>
            <a:srgbClr val="00B0F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55" name="קוביה 54">
            <a:extLst>
              <a:ext uri="{FF2B5EF4-FFF2-40B4-BE49-F238E27FC236}">
                <a16:creationId xmlns:a16="http://schemas.microsoft.com/office/drawing/2014/main" id="{316E9F55-8DDC-4AFF-8579-E224E7089A16}"/>
              </a:ext>
            </a:extLst>
          </p:cNvPr>
          <p:cNvSpPr/>
          <p:nvPr/>
        </p:nvSpPr>
        <p:spPr>
          <a:xfrm>
            <a:off x="6858000" y="5459413"/>
            <a:ext cx="647700" cy="612775"/>
          </a:xfrm>
          <a:prstGeom prst="cube">
            <a:avLst/>
          </a:prstGeom>
          <a:solidFill>
            <a:srgbClr val="00206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56" name="קוביה 55">
            <a:extLst>
              <a:ext uri="{FF2B5EF4-FFF2-40B4-BE49-F238E27FC236}">
                <a16:creationId xmlns:a16="http://schemas.microsoft.com/office/drawing/2014/main" id="{E439A086-9221-4DE0-B4FF-C06C8992CECF}"/>
              </a:ext>
            </a:extLst>
          </p:cNvPr>
          <p:cNvSpPr/>
          <p:nvPr/>
        </p:nvSpPr>
        <p:spPr>
          <a:xfrm>
            <a:off x="7567613" y="5429250"/>
            <a:ext cx="647700" cy="612775"/>
          </a:xfrm>
          <a:prstGeom prst="cube">
            <a:avLst/>
          </a:prstGeom>
          <a:solidFill>
            <a:srgbClr val="7030A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58" name="קוביה 57">
            <a:extLst>
              <a:ext uri="{FF2B5EF4-FFF2-40B4-BE49-F238E27FC236}">
                <a16:creationId xmlns:a16="http://schemas.microsoft.com/office/drawing/2014/main" id="{149B23E2-02FE-46DF-9046-07F59B9CE674}"/>
              </a:ext>
            </a:extLst>
          </p:cNvPr>
          <p:cNvSpPr/>
          <p:nvPr/>
        </p:nvSpPr>
        <p:spPr>
          <a:xfrm>
            <a:off x="5072063" y="5030788"/>
            <a:ext cx="647700" cy="612775"/>
          </a:xfrm>
          <a:prstGeom prst="cube">
            <a:avLst/>
          </a:prstGeom>
          <a:solidFill>
            <a:srgbClr val="C000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59" name="קוביה 58">
            <a:extLst>
              <a:ext uri="{FF2B5EF4-FFF2-40B4-BE49-F238E27FC236}">
                <a16:creationId xmlns:a16="http://schemas.microsoft.com/office/drawing/2014/main" id="{EF60D803-AE77-41F3-A273-06194D6D9560}"/>
              </a:ext>
            </a:extLst>
          </p:cNvPr>
          <p:cNvSpPr/>
          <p:nvPr/>
        </p:nvSpPr>
        <p:spPr>
          <a:xfrm>
            <a:off x="5757863" y="4929188"/>
            <a:ext cx="647700" cy="612775"/>
          </a:xfrm>
          <a:prstGeom prst="cube">
            <a:avLst/>
          </a:prstGeom>
          <a:solidFill>
            <a:srgbClr val="00B05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60" name="קוביה 59">
            <a:extLst>
              <a:ext uri="{FF2B5EF4-FFF2-40B4-BE49-F238E27FC236}">
                <a16:creationId xmlns:a16="http://schemas.microsoft.com/office/drawing/2014/main" id="{4085FA67-BFFD-47C4-96BD-CF75F4A99D9D}"/>
              </a:ext>
            </a:extLst>
          </p:cNvPr>
          <p:cNvSpPr/>
          <p:nvPr/>
        </p:nvSpPr>
        <p:spPr>
          <a:xfrm>
            <a:off x="6353175" y="4929188"/>
            <a:ext cx="647700" cy="612775"/>
          </a:xfrm>
          <a:prstGeom prst="cube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61" name="קוביה 60">
            <a:extLst>
              <a:ext uri="{FF2B5EF4-FFF2-40B4-BE49-F238E27FC236}">
                <a16:creationId xmlns:a16="http://schemas.microsoft.com/office/drawing/2014/main" id="{F7C78EE0-A4CB-447C-BF30-B0EEA7951AB0}"/>
              </a:ext>
            </a:extLst>
          </p:cNvPr>
          <p:cNvSpPr/>
          <p:nvPr/>
        </p:nvSpPr>
        <p:spPr>
          <a:xfrm>
            <a:off x="6853238" y="4929188"/>
            <a:ext cx="647700" cy="612775"/>
          </a:xfrm>
          <a:prstGeom prst="cube">
            <a:avLst/>
          </a:prstGeom>
          <a:solidFill>
            <a:srgbClr val="7030A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62" name="קוביה 61">
            <a:extLst>
              <a:ext uri="{FF2B5EF4-FFF2-40B4-BE49-F238E27FC236}">
                <a16:creationId xmlns:a16="http://schemas.microsoft.com/office/drawing/2014/main" id="{C9A346F1-8E51-4450-9F63-1F1EA39E1AE3}"/>
              </a:ext>
            </a:extLst>
          </p:cNvPr>
          <p:cNvSpPr/>
          <p:nvPr/>
        </p:nvSpPr>
        <p:spPr>
          <a:xfrm>
            <a:off x="7362825" y="4929188"/>
            <a:ext cx="647700" cy="612775"/>
          </a:xfrm>
          <a:prstGeom prst="cub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64" name="קוביה 63">
            <a:extLst>
              <a:ext uri="{FF2B5EF4-FFF2-40B4-BE49-F238E27FC236}">
                <a16:creationId xmlns:a16="http://schemas.microsoft.com/office/drawing/2014/main" id="{7999FEF0-E459-4E47-8F3F-6209A7C5C5FD}"/>
              </a:ext>
            </a:extLst>
          </p:cNvPr>
          <p:cNvSpPr/>
          <p:nvPr/>
        </p:nvSpPr>
        <p:spPr>
          <a:xfrm>
            <a:off x="5324475" y="4459288"/>
            <a:ext cx="647700" cy="612775"/>
          </a:xfrm>
          <a:prstGeom prst="cube">
            <a:avLst/>
          </a:prstGeom>
          <a:solidFill>
            <a:srgbClr val="00B0F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65" name="קוביה 64">
            <a:extLst>
              <a:ext uri="{FF2B5EF4-FFF2-40B4-BE49-F238E27FC236}">
                <a16:creationId xmlns:a16="http://schemas.microsoft.com/office/drawing/2014/main" id="{B5A5DAE0-287F-42C4-9B67-239A02990E4A}"/>
              </a:ext>
            </a:extLst>
          </p:cNvPr>
          <p:cNvSpPr/>
          <p:nvPr/>
        </p:nvSpPr>
        <p:spPr>
          <a:xfrm>
            <a:off x="5938838" y="4429125"/>
            <a:ext cx="649287" cy="612775"/>
          </a:xfrm>
          <a:prstGeom prst="cube">
            <a:avLst/>
          </a:prstGeom>
          <a:solidFill>
            <a:srgbClr val="FFC0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66" name="קוביה 65">
            <a:extLst>
              <a:ext uri="{FF2B5EF4-FFF2-40B4-BE49-F238E27FC236}">
                <a16:creationId xmlns:a16="http://schemas.microsoft.com/office/drawing/2014/main" id="{9D90A59C-C8D0-4DC6-8C71-98B3A515303D}"/>
              </a:ext>
            </a:extLst>
          </p:cNvPr>
          <p:cNvSpPr/>
          <p:nvPr/>
        </p:nvSpPr>
        <p:spPr>
          <a:xfrm>
            <a:off x="6534150" y="4459288"/>
            <a:ext cx="647700" cy="612775"/>
          </a:xfrm>
          <a:prstGeom prst="cub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67" name="קוביה 66">
            <a:extLst>
              <a:ext uri="{FF2B5EF4-FFF2-40B4-BE49-F238E27FC236}">
                <a16:creationId xmlns:a16="http://schemas.microsoft.com/office/drawing/2014/main" id="{B413F26F-DEB4-408B-9787-2191FBB9B1BA}"/>
              </a:ext>
            </a:extLst>
          </p:cNvPr>
          <p:cNvSpPr/>
          <p:nvPr/>
        </p:nvSpPr>
        <p:spPr>
          <a:xfrm>
            <a:off x="7034213" y="4530725"/>
            <a:ext cx="647700" cy="612775"/>
          </a:xfrm>
          <a:prstGeom prst="cube">
            <a:avLst/>
          </a:prstGeom>
          <a:solidFill>
            <a:srgbClr val="C000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69" name="קוביה 68">
            <a:extLst>
              <a:ext uri="{FF2B5EF4-FFF2-40B4-BE49-F238E27FC236}">
                <a16:creationId xmlns:a16="http://schemas.microsoft.com/office/drawing/2014/main" id="{543849A3-3698-4B5B-8910-695FA5C57DAF}"/>
              </a:ext>
            </a:extLst>
          </p:cNvPr>
          <p:cNvSpPr/>
          <p:nvPr/>
        </p:nvSpPr>
        <p:spPr>
          <a:xfrm>
            <a:off x="8281988" y="5857875"/>
            <a:ext cx="647700" cy="612775"/>
          </a:xfrm>
          <a:prstGeom prst="cube">
            <a:avLst/>
          </a:prstGeom>
          <a:solidFill>
            <a:srgbClr val="00206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70" name="קוביה 69">
            <a:extLst>
              <a:ext uri="{FF2B5EF4-FFF2-40B4-BE49-F238E27FC236}">
                <a16:creationId xmlns:a16="http://schemas.microsoft.com/office/drawing/2014/main" id="{993B730D-4759-448E-9F7D-0A055713F664}"/>
              </a:ext>
            </a:extLst>
          </p:cNvPr>
          <p:cNvSpPr/>
          <p:nvPr/>
        </p:nvSpPr>
        <p:spPr>
          <a:xfrm>
            <a:off x="8139113" y="5429250"/>
            <a:ext cx="647700" cy="612775"/>
          </a:xfrm>
          <a:prstGeom prst="cube">
            <a:avLst/>
          </a:prstGeom>
          <a:solidFill>
            <a:srgbClr val="FFC0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71" name="קוביה 70">
            <a:extLst>
              <a:ext uri="{FF2B5EF4-FFF2-40B4-BE49-F238E27FC236}">
                <a16:creationId xmlns:a16="http://schemas.microsoft.com/office/drawing/2014/main" id="{0469AD99-D07D-4EA4-943F-E115ECEE55E2}"/>
              </a:ext>
            </a:extLst>
          </p:cNvPr>
          <p:cNvSpPr/>
          <p:nvPr/>
        </p:nvSpPr>
        <p:spPr>
          <a:xfrm>
            <a:off x="7891463" y="4929188"/>
            <a:ext cx="647700" cy="612775"/>
          </a:xfrm>
          <a:prstGeom prst="cube">
            <a:avLst/>
          </a:prstGeom>
          <a:solidFill>
            <a:srgbClr val="0070C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72" name="קוביה 71">
            <a:extLst>
              <a:ext uri="{FF2B5EF4-FFF2-40B4-BE49-F238E27FC236}">
                <a16:creationId xmlns:a16="http://schemas.microsoft.com/office/drawing/2014/main" id="{797C4914-1C05-4B0E-8BF0-422555BA6746}"/>
              </a:ext>
            </a:extLst>
          </p:cNvPr>
          <p:cNvSpPr/>
          <p:nvPr/>
        </p:nvSpPr>
        <p:spPr>
          <a:xfrm>
            <a:off x="7681913" y="4429125"/>
            <a:ext cx="647700" cy="612775"/>
          </a:xfrm>
          <a:prstGeom prst="cube">
            <a:avLst/>
          </a:prstGeom>
          <a:solidFill>
            <a:srgbClr val="7030A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73" name="קוביה 72">
            <a:extLst>
              <a:ext uri="{FF2B5EF4-FFF2-40B4-BE49-F238E27FC236}">
                <a16:creationId xmlns:a16="http://schemas.microsoft.com/office/drawing/2014/main" id="{DC616DE9-8101-41D8-B022-447BD698C863}"/>
              </a:ext>
            </a:extLst>
          </p:cNvPr>
          <p:cNvSpPr/>
          <p:nvPr/>
        </p:nvSpPr>
        <p:spPr>
          <a:xfrm>
            <a:off x="5710238" y="3959225"/>
            <a:ext cx="647700" cy="612775"/>
          </a:xfrm>
          <a:prstGeom prst="cube">
            <a:avLst/>
          </a:prstGeom>
          <a:solidFill>
            <a:srgbClr val="00206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74" name="קוביה 73">
            <a:extLst>
              <a:ext uri="{FF2B5EF4-FFF2-40B4-BE49-F238E27FC236}">
                <a16:creationId xmlns:a16="http://schemas.microsoft.com/office/drawing/2014/main" id="{9D1C4FE7-43E2-4F52-B501-176422126EB1}"/>
              </a:ext>
            </a:extLst>
          </p:cNvPr>
          <p:cNvSpPr/>
          <p:nvPr/>
        </p:nvSpPr>
        <p:spPr>
          <a:xfrm>
            <a:off x="6281738" y="3857625"/>
            <a:ext cx="647700" cy="612775"/>
          </a:xfrm>
          <a:prstGeom prst="cube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75" name="קוביה 74">
            <a:extLst>
              <a:ext uri="{FF2B5EF4-FFF2-40B4-BE49-F238E27FC236}">
                <a16:creationId xmlns:a16="http://schemas.microsoft.com/office/drawing/2014/main" id="{0248A20E-D236-47E7-9F34-B345280F1422}"/>
              </a:ext>
            </a:extLst>
          </p:cNvPr>
          <p:cNvSpPr/>
          <p:nvPr/>
        </p:nvSpPr>
        <p:spPr>
          <a:xfrm>
            <a:off x="6781800" y="3959225"/>
            <a:ext cx="647700" cy="612775"/>
          </a:xfrm>
          <a:prstGeom prst="cube">
            <a:avLst/>
          </a:prstGeom>
          <a:solidFill>
            <a:srgbClr val="00B05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76" name="קוביה 75">
            <a:extLst>
              <a:ext uri="{FF2B5EF4-FFF2-40B4-BE49-F238E27FC236}">
                <a16:creationId xmlns:a16="http://schemas.microsoft.com/office/drawing/2014/main" id="{E1FD25C1-A2A8-4D83-95EE-372062FFE064}"/>
              </a:ext>
            </a:extLst>
          </p:cNvPr>
          <p:cNvSpPr/>
          <p:nvPr/>
        </p:nvSpPr>
        <p:spPr>
          <a:xfrm>
            <a:off x="7424738" y="3929063"/>
            <a:ext cx="647700" cy="612775"/>
          </a:xfrm>
          <a:prstGeom prst="cube">
            <a:avLst/>
          </a:prstGeom>
          <a:solidFill>
            <a:srgbClr val="0070C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78" name="קוביה 77">
            <a:extLst>
              <a:ext uri="{FF2B5EF4-FFF2-40B4-BE49-F238E27FC236}">
                <a16:creationId xmlns:a16="http://schemas.microsoft.com/office/drawing/2014/main" id="{2C586726-A095-4F0D-B78C-202187CEC821}"/>
              </a:ext>
            </a:extLst>
          </p:cNvPr>
          <p:cNvSpPr/>
          <p:nvPr/>
        </p:nvSpPr>
        <p:spPr>
          <a:xfrm>
            <a:off x="6067425" y="3459163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79" name="קוביה 78">
            <a:extLst>
              <a:ext uri="{FF2B5EF4-FFF2-40B4-BE49-F238E27FC236}">
                <a16:creationId xmlns:a16="http://schemas.microsoft.com/office/drawing/2014/main" id="{022D1990-39F2-476F-B2C6-7625DE06F278}"/>
              </a:ext>
            </a:extLst>
          </p:cNvPr>
          <p:cNvSpPr/>
          <p:nvPr/>
        </p:nvSpPr>
        <p:spPr>
          <a:xfrm>
            <a:off x="6638925" y="3459163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80" name="קוביה 79">
            <a:extLst>
              <a:ext uri="{FF2B5EF4-FFF2-40B4-BE49-F238E27FC236}">
                <a16:creationId xmlns:a16="http://schemas.microsoft.com/office/drawing/2014/main" id="{9E9F7C96-8C72-4896-A240-E921B3D3FA3F}"/>
              </a:ext>
            </a:extLst>
          </p:cNvPr>
          <p:cNvSpPr/>
          <p:nvPr/>
        </p:nvSpPr>
        <p:spPr>
          <a:xfrm>
            <a:off x="7215188" y="3530600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82" name="קוביה 81">
            <a:extLst>
              <a:ext uri="{FF2B5EF4-FFF2-40B4-BE49-F238E27FC236}">
                <a16:creationId xmlns:a16="http://schemas.microsoft.com/office/drawing/2014/main" id="{5B301B83-AB39-4C91-8811-AF0213F3FA73}"/>
              </a:ext>
            </a:extLst>
          </p:cNvPr>
          <p:cNvSpPr/>
          <p:nvPr/>
        </p:nvSpPr>
        <p:spPr>
          <a:xfrm>
            <a:off x="6353175" y="2959100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83" name="קוביה 82">
            <a:extLst>
              <a:ext uri="{FF2B5EF4-FFF2-40B4-BE49-F238E27FC236}">
                <a16:creationId xmlns:a16="http://schemas.microsoft.com/office/drawing/2014/main" id="{292D2B74-F68F-4C03-A1D1-DBAA3BB11F0C}"/>
              </a:ext>
            </a:extLst>
          </p:cNvPr>
          <p:cNvSpPr/>
          <p:nvPr/>
        </p:nvSpPr>
        <p:spPr>
          <a:xfrm>
            <a:off x="7067550" y="2959100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85" name="קוביה 84">
            <a:extLst>
              <a:ext uri="{FF2B5EF4-FFF2-40B4-BE49-F238E27FC236}">
                <a16:creationId xmlns:a16="http://schemas.microsoft.com/office/drawing/2014/main" id="{4163D591-590D-496A-B62C-DD3DBFDC3F3C}"/>
              </a:ext>
            </a:extLst>
          </p:cNvPr>
          <p:cNvSpPr/>
          <p:nvPr/>
        </p:nvSpPr>
        <p:spPr>
          <a:xfrm>
            <a:off x="6743700" y="2500313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pic>
        <p:nvPicPr>
          <p:cNvPr id="10283" name="Picture 2" descr="050.gif Gif anim&amp;eacute; KOALA image by lazuli_rondoudou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1213" y="3071813"/>
            <a:ext cx="52387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F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030A0"/>
                                      </p:to>
                                    </p:animClr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 nodeType="clickPar">
                      <p:stCondLst>
                        <p:cond delay="0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" dur="2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 nodeType="clickPar">
                      <p:stCondLst>
                        <p:cond delay="0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 nodeType="clickPar">
                      <p:stCondLst>
                        <p:cond delay="0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1" dur="2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4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מעוגל 3">
            <a:extLst>
              <a:ext uri="{FF2B5EF4-FFF2-40B4-BE49-F238E27FC236}">
                <a16:creationId xmlns:a16="http://schemas.microsoft.com/office/drawing/2014/main" id="{AEE714CE-C7B4-4CCC-8200-B4F9419D721A}"/>
              </a:ext>
            </a:extLst>
          </p:cNvPr>
          <p:cNvSpPr/>
          <p:nvPr/>
        </p:nvSpPr>
        <p:spPr>
          <a:xfrm>
            <a:off x="6072198" y="285728"/>
            <a:ext cx="2714644" cy="1285884"/>
          </a:xfrm>
          <a:prstGeom prst="roundRect">
            <a:avLst/>
          </a:prstGeom>
          <a:solidFill>
            <a:srgbClr val="F20505"/>
          </a:solidFill>
          <a:ln>
            <a:solidFill>
              <a:srgbClr val="FFFF00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6000" b="1" dirty="0">
                <a:ln w="11430"/>
                <a:solidFill>
                  <a:srgbClr val="F2B705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שאלה</a:t>
            </a:r>
          </a:p>
        </p:txBody>
      </p:sp>
      <p:sp>
        <p:nvSpPr>
          <p:cNvPr id="6" name="כוכב עם 12 פינות 5">
            <a:hlinkClick r:id="" action="ppaction://hlinkshowjump?jump=nextslide">
              <a:snd r:embed="rId2" name="aApplause.wav"/>
            </a:hlinkClick>
            <a:extLst>
              <a:ext uri="{FF2B5EF4-FFF2-40B4-BE49-F238E27FC236}">
                <a16:creationId xmlns:a16="http://schemas.microsoft.com/office/drawing/2014/main" id="{5F438C93-7963-48BF-8CFE-E4F4F14C6CA2}"/>
              </a:ext>
            </a:extLst>
          </p:cNvPr>
          <p:cNvSpPr/>
          <p:nvPr/>
        </p:nvSpPr>
        <p:spPr>
          <a:xfrm>
            <a:off x="2786050" y="1285860"/>
            <a:ext cx="1714512" cy="1571636"/>
          </a:xfrm>
          <a:prstGeom prst="star12">
            <a:avLst/>
          </a:prstGeom>
          <a:solidFill>
            <a:srgbClr val="0DF205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  <a:softEdge rad="63500"/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1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2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dobe Heiti Std R" pitchFamily="34" charset="-128"/>
                <a:ea typeface="Adobe Heiti Std R" pitchFamily="34" charset="-128"/>
              </a:rPr>
              <a:t>נכון</a:t>
            </a:r>
          </a:p>
        </p:txBody>
      </p:sp>
      <p:sp>
        <p:nvSpPr>
          <p:cNvPr id="18" name="כוכב עם 12 פינות 17">
            <a:extLst>
              <a:ext uri="{FF2B5EF4-FFF2-40B4-BE49-F238E27FC236}">
                <a16:creationId xmlns:a16="http://schemas.microsoft.com/office/drawing/2014/main" id="{36837A80-64C3-4677-AF54-718295FE4AE6}"/>
              </a:ext>
            </a:extLst>
          </p:cNvPr>
          <p:cNvSpPr/>
          <p:nvPr/>
        </p:nvSpPr>
        <p:spPr>
          <a:xfrm>
            <a:off x="1000100" y="1285860"/>
            <a:ext cx="1714512" cy="1571636"/>
          </a:xfrm>
          <a:prstGeom prst="star12">
            <a:avLst/>
          </a:prstGeom>
          <a:solidFill>
            <a:srgbClr val="0DF205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  <a:softEdge rad="63500"/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1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2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dobe Heiti Std R" pitchFamily="34" charset="-128"/>
                <a:ea typeface="Adobe Heiti Std R" pitchFamily="34" charset="-128"/>
              </a:rPr>
              <a:t>לא נכון</a:t>
            </a:r>
          </a:p>
        </p:txBody>
      </p:sp>
      <p:sp>
        <p:nvSpPr>
          <p:cNvPr id="19" name="כוכב עם 12 פינות 18">
            <a:extLst>
              <a:ext uri="{FF2B5EF4-FFF2-40B4-BE49-F238E27FC236}">
                <a16:creationId xmlns:a16="http://schemas.microsoft.com/office/drawing/2014/main" id="{A9762414-CD29-4D9D-9414-2F0E2237A1E8}"/>
              </a:ext>
            </a:extLst>
          </p:cNvPr>
          <p:cNvSpPr/>
          <p:nvPr/>
        </p:nvSpPr>
        <p:spPr>
          <a:xfrm>
            <a:off x="2786050" y="2928934"/>
            <a:ext cx="1714512" cy="1571636"/>
          </a:xfrm>
          <a:prstGeom prst="star12">
            <a:avLst/>
          </a:prstGeom>
          <a:solidFill>
            <a:srgbClr val="0DF205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  <a:softEdge rad="63500"/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1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2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dobe Heiti Std R" pitchFamily="34" charset="-128"/>
                <a:ea typeface="Adobe Heiti Std R" pitchFamily="34" charset="-128"/>
              </a:rPr>
              <a:t>לא נכון</a:t>
            </a:r>
          </a:p>
        </p:txBody>
      </p:sp>
      <p:sp>
        <p:nvSpPr>
          <p:cNvPr id="20" name="כוכב עם 12 פינות 19">
            <a:extLst>
              <a:ext uri="{FF2B5EF4-FFF2-40B4-BE49-F238E27FC236}">
                <a16:creationId xmlns:a16="http://schemas.microsoft.com/office/drawing/2014/main" id="{13D2F40F-101D-4138-8E57-D48880691D16}"/>
              </a:ext>
            </a:extLst>
          </p:cNvPr>
          <p:cNvSpPr/>
          <p:nvPr/>
        </p:nvSpPr>
        <p:spPr>
          <a:xfrm>
            <a:off x="1000100" y="2928934"/>
            <a:ext cx="1714512" cy="1571636"/>
          </a:xfrm>
          <a:prstGeom prst="star12">
            <a:avLst/>
          </a:prstGeom>
          <a:solidFill>
            <a:srgbClr val="0DF205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  <a:softEdge rad="63500"/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1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2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dobe Heiti Std R" pitchFamily="34" charset="-128"/>
                <a:ea typeface="Adobe Heiti Std R" pitchFamily="34" charset="-128"/>
              </a:rPr>
              <a:t>לא נכון</a:t>
            </a:r>
          </a:p>
        </p:txBody>
      </p:sp>
      <p:sp>
        <p:nvSpPr>
          <p:cNvPr id="50" name="קוביה 49">
            <a:extLst>
              <a:ext uri="{FF2B5EF4-FFF2-40B4-BE49-F238E27FC236}">
                <a16:creationId xmlns:a16="http://schemas.microsoft.com/office/drawing/2014/main" id="{3587595B-223E-4540-8BBF-94E36B2F8784}"/>
              </a:ext>
            </a:extLst>
          </p:cNvPr>
          <p:cNvSpPr/>
          <p:nvPr/>
        </p:nvSpPr>
        <p:spPr>
          <a:xfrm>
            <a:off x="4495800" y="5857875"/>
            <a:ext cx="647700" cy="612775"/>
          </a:xfrm>
          <a:prstGeom prst="cube">
            <a:avLst/>
          </a:prstGeom>
          <a:solidFill>
            <a:srgbClr val="FFC0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43" name="קוביה 42">
            <a:extLst>
              <a:ext uri="{FF2B5EF4-FFF2-40B4-BE49-F238E27FC236}">
                <a16:creationId xmlns:a16="http://schemas.microsoft.com/office/drawing/2014/main" id="{9D72B7A6-068A-4B6E-B427-B7F1E2F657DB}"/>
              </a:ext>
            </a:extLst>
          </p:cNvPr>
          <p:cNvSpPr/>
          <p:nvPr/>
        </p:nvSpPr>
        <p:spPr>
          <a:xfrm>
            <a:off x="5000625" y="5911850"/>
            <a:ext cx="647700" cy="611188"/>
          </a:xfrm>
          <a:prstGeom prst="cub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37" name="קוביה 36">
            <a:extLst>
              <a:ext uri="{FF2B5EF4-FFF2-40B4-BE49-F238E27FC236}">
                <a16:creationId xmlns:a16="http://schemas.microsoft.com/office/drawing/2014/main" id="{226A83FB-10A8-4EF0-8394-852A9587997E}"/>
              </a:ext>
            </a:extLst>
          </p:cNvPr>
          <p:cNvSpPr/>
          <p:nvPr/>
        </p:nvSpPr>
        <p:spPr>
          <a:xfrm>
            <a:off x="5500688" y="5961063"/>
            <a:ext cx="647700" cy="611187"/>
          </a:xfrm>
          <a:prstGeom prst="cube">
            <a:avLst/>
          </a:prstGeom>
          <a:solidFill>
            <a:srgbClr val="7030A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26" name="קוביה 25">
            <a:extLst>
              <a:ext uri="{FF2B5EF4-FFF2-40B4-BE49-F238E27FC236}">
                <a16:creationId xmlns:a16="http://schemas.microsoft.com/office/drawing/2014/main" id="{D1AB667C-C3AA-4E9C-8AB7-38E5CDFD9BED}"/>
              </a:ext>
            </a:extLst>
          </p:cNvPr>
          <p:cNvSpPr/>
          <p:nvPr/>
        </p:nvSpPr>
        <p:spPr>
          <a:xfrm>
            <a:off x="6072188" y="5911850"/>
            <a:ext cx="647700" cy="611188"/>
          </a:xfrm>
          <a:prstGeom prst="cube">
            <a:avLst/>
          </a:prstGeom>
          <a:solidFill>
            <a:srgbClr val="00B05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25" name="קוביה 24">
            <a:extLst>
              <a:ext uri="{FF2B5EF4-FFF2-40B4-BE49-F238E27FC236}">
                <a16:creationId xmlns:a16="http://schemas.microsoft.com/office/drawing/2014/main" id="{98FB76EE-40CE-46DD-B1D6-79F35043F237}"/>
              </a:ext>
            </a:extLst>
          </p:cNvPr>
          <p:cNvSpPr/>
          <p:nvPr/>
        </p:nvSpPr>
        <p:spPr>
          <a:xfrm>
            <a:off x="6643688" y="5911850"/>
            <a:ext cx="647700" cy="611188"/>
          </a:xfrm>
          <a:prstGeom prst="cube">
            <a:avLst/>
          </a:prstGeom>
          <a:solidFill>
            <a:srgbClr val="00B0F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22" name="קוביה 21">
            <a:extLst>
              <a:ext uri="{FF2B5EF4-FFF2-40B4-BE49-F238E27FC236}">
                <a16:creationId xmlns:a16="http://schemas.microsoft.com/office/drawing/2014/main" id="{E33A3017-05D5-4A55-AC4B-910594A4413C}"/>
              </a:ext>
            </a:extLst>
          </p:cNvPr>
          <p:cNvSpPr/>
          <p:nvPr/>
        </p:nvSpPr>
        <p:spPr>
          <a:xfrm>
            <a:off x="7143750" y="5911850"/>
            <a:ext cx="647700" cy="611188"/>
          </a:xfrm>
          <a:prstGeom prst="cube">
            <a:avLst/>
          </a:prstGeom>
          <a:solidFill>
            <a:srgbClr val="C000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51" name="קוביה 50">
            <a:extLst>
              <a:ext uri="{FF2B5EF4-FFF2-40B4-BE49-F238E27FC236}">
                <a16:creationId xmlns:a16="http://schemas.microsoft.com/office/drawing/2014/main" id="{09B2D2D4-8283-458F-A56E-E63DE45F1936}"/>
              </a:ext>
            </a:extLst>
          </p:cNvPr>
          <p:cNvSpPr/>
          <p:nvPr/>
        </p:nvSpPr>
        <p:spPr>
          <a:xfrm>
            <a:off x="4781550" y="5429250"/>
            <a:ext cx="647700" cy="612775"/>
          </a:xfrm>
          <a:prstGeom prst="cube">
            <a:avLst/>
          </a:prstGeom>
          <a:solidFill>
            <a:srgbClr val="92D05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52" name="קוביה 51">
            <a:extLst>
              <a:ext uri="{FF2B5EF4-FFF2-40B4-BE49-F238E27FC236}">
                <a16:creationId xmlns:a16="http://schemas.microsoft.com/office/drawing/2014/main" id="{978D0B7B-6037-4EFA-BAB1-5878B3DFEF89}"/>
              </a:ext>
            </a:extLst>
          </p:cNvPr>
          <p:cNvSpPr/>
          <p:nvPr/>
        </p:nvSpPr>
        <p:spPr>
          <a:xfrm>
            <a:off x="5324475" y="5429250"/>
            <a:ext cx="647700" cy="612775"/>
          </a:xfrm>
          <a:prstGeom prst="cube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57" name="קוביה 56">
            <a:extLst>
              <a:ext uri="{FF2B5EF4-FFF2-40B4-BE49-F238E27FC236}">
                <a16:creationId xmlns:a16="http://schemas.microsoft.com/office/drawing/2014/main" id="{2D423EF7-9C5E-4B43-94B8-30A1723AB412}"/>
              </a:ext>
            </a:extLst>
          </p:cNvPr>
          <p:cNvSpPr/>
          <p:nvPr/>
        </p:nvSpPr>
        <p:spPr>
          <a:xfrm>
            <a:off x="7615238" y="5911850"/>
            <a:ext cx="647700" cy="611188"/>
          </a:xfrm>
          <a:prstGeom prst="cube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53" name="קוביה 52">
            <a:extLst>
              <a:ext uri="{FF2B5EF4-FFF2-40B4-BE49-F238E27FC236}">
                <a16:creationId xmlns:a16="http://schemas.microsoft.com/office/drawing/2014/main" id="{42A9D99B-E981-4AD8-A609-5080791C654C}"/>
              </a:ext>
            </a:extLst>
          </p:cNvPr>
          <p:cNvSpPr/>
          <p:nvPr/>
        </p:nvSpPr>
        <p:spPr>
          <a:xfrm>
            <a:off x="5891213" y="5429250"/>
            <a:ext cx="647700" cy="612775"/>
          </a:xfrm>
          <a:prstGeom prst="cub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54" name="קוביה 53">
            <a:extLst>
              <a:ext uri="{FF2B5EF4-FFF2-40B4-BE49-F238E27FC236}">
                <a16:creationId xmlns:a16="http://schemas.microsoft.com/office/drawing/2014/main" id="{ACE073C9-330A-43D1-A00D-6AC42E825E3E}"/>
              </a:ext>
            </a:extLst>
          </p:cNvPr>
          <p:cNvSpPr/>
          <p:nvPr/>
        </p:nvSpPr>
        <p:spPr>
          <a:xfrm>
            <a:off x="6396038" y="5429250"/>
            <a:ext cx="647700" cy="612775"/>
          </a:xfrm>
          <a:prstGeom prst="cube">
            <a:avLst/>
          </a:prstGeom>
          <a:solidFill>
            <a:srgbClr val="00B0F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55" name="קוביה 54">
            <a:extLst>
              <a:ext uri="{FF2B5EF4-FFF2-40B4-BE49-F238E27FC236}">
                <a16:creationId xmlns:a16="http://schemas.microsoft.com/office/drawing/2014/main" id="{503D316E-C65C-4589-846F-9FE73151FC48}"/>
              </a:ext>
            </a:extLst>
          </p:cNvPr>
          <p:cNvSpPr/>
          <p:nvPr/>
        </p:nvSpPr>
        <p:spPr>
          <a:xfrm>
            <a:off x="6858000" y="5459413"/>
            <a:ext cx="647700" cy="612775"/>
          </a:xfrm>
          <a:prstGeom prst="cube">
            <a:avLst/>
          </a:prstGeom>
          <a:solidFill>
            <a:srgbClr val="00206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56" name="קוביה 55">
            <a:extLst>
              <a:ext uri="{FF2B5EF4-FFF2-40B4-BE49-F238E27FC236}">
                <a16:creationId xmlns:a16="http://schemas.microsoft.com/office/drawing/2014/main" id="{4DC1A019-ECF6-4CCA-AE23-D94107878F4C}"/>
              </a:ext>
            </a:extLst>
          </p:cNvPr>
          <p:cNvSpPr/>
          <p:nvPr/>
        </p:nvSpPr>
        <p:spPr>
          <a:xfrm>
            <a:off x="7567613" y="5429250"/>
            <a:ext cx="647700" cy="612775"/>
          </a:xfrm>
          <a:prstGeom prst="cube">
            <a:avLst/>
          </a:prstGeom>
          <a:solidFill>
            <a:srgbClr val="7030A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58" name="קוביה 57">
            <a:extLst>
              <a:ext uri="{FF2B5EF4-FFF2-40B4-BE49-F238E27FC236}">
                <a16:creationId xmlns:a16="http://schemas.microsoft.com/office/drawing/2014/main" id="{3F8DA448-F109-4800-B6ED-60F8A1D80638}"/>
              </a:ext>
            </a:extLst>
          </p:cNvPr>
          <p:cNvSpPr/>
          <p:nvPr/>
        </p:nvSpPr>
        <p:spPr>
          <a:xfrm>
            <a:off x="5072063" y="5030788"/>
            <a:ext cx="647700" cy="612775"/>
          </a:xfrm>
          <a:prstGeom prst="cube">
            <a:avLst/>
          </a:prstGeom>
          <a:solidFill>
            <a:srgbClr val="C000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59" name="קוביה 58">
            <a:extLst>
              <a:ext uri="{FF2B5EF4-FFF2-40B4-BE49-F238E27FC236}">
                <a16:creationId xmlns:a16="http://schemas.microsoft.com/office/drawing/2014/main" id="{646F018C-8A74-4878-9E99-62C69405D5FE}"/>
              </a:ext>
            </a:extLst>
          </p:cNvPr>
          <p:cNvSpPr/>
          <p:nvPr/>
        </p:nvSpPr>
        <p:spPr>
          <a:xfrm>
            <a:off x="5757863" y="4929188"/>
            <a:ext cx="647700" cy="612775"/>
          </a:xfrm>
          <a:prstGeom prst="cube">
            <a:avLst/>
          </a:prstGeom>
          <a:solidFill>
            <a:srgbClr val="00B05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60" name="קוביה 59">
            <a:extLst>
              <a:ext uri="{FF2B5EF4-FFF2-40B4-BE49-F238E27FC236}">
                <a16:creationId xmlns:a16="http://schemas.microsoft.com/office/drawing/2014/main" id="{A66055A0-FD60-435B-A003-720464B8E314}"/>
              </a:ext>
            </a:extLst>
          </p:cNvPr>
          <p:cNvSpPr/>
          <p:nvPr/>
        </p:nvSpPr>
        <p:spPr>
          <a:xfrm>
            <a:off x="6353175" y="4929188"/>
            <a:ext cx="647700" cy="612775"/>
          </a:xfrm>
          <a:prstGeom prst="cube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61" name="קוביה 60">
            <a:extLst>
              <a:ext uri="{FF2B5EF4-FFF2-40B4-BE49-F238E27FC236}">
                <a16:creationId xmlns:a16="http://schemas.microsoft.com/office/drawing/2014/main" id="{63133ADA-CAC8-4E79-BDE8-50C313AA46B4}"/>
              </a:ext>
            </a:extLst>
          </p:cNvPr>
          <p:cNvSpPr/>
          <p:nvPr/>
        </p:nvSpPr>
        <p:spPr>
          <a:xfrm>
            <a:off x="6853238" y="4929188"/>
            <a:ext cx="647700" cy="612775"/>
          </a:xfrm>
          <a:prstGeom prst="cube">
            <a:avLst/>
          </a:prstGeom>
          <a:solidFill>
            <a:srgbClr val="7030A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62" name="קוביה 61">
            <a:extLst>
              <a:ext uri="{FF2B5EF4-FFF2-40B4-BE49-F238E27FC236}">
                <a16:creationId xmlns:a16="http://schemas.microsoft.com/office/drawing/2014/main" id="{E07289DA-10FF-4AE4-AE23-DB46C9E90AC6}"/>
              </a:ext>
            </a:extLst>
          </p:cNvPr>
          <p:cNvSpPr/>
          <p:nvPr/>
        </p:nvSpPr>
        <p:spPr>
          <a:xfrm>
            <a:off x="7362825" y="4929188"/>
            <a:ext cx="647700" cy="612775"/>
          </a:xfrm>
          <a:prstGeom prst="cub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64" name="קוביה 63">
            <a:extLst>
              <a:ext uri="{FF2B5EF4-FFF2-40B4-BE49-F238E27FC236}">
                <a16:creationId xmlns:a16="http://schemas.microsoft.com/office/drawing/2014/main" id="{5BC2112E-0E4D-45B4-808D-1AAFDA7A8CEF}"/>
              </a:ext>
            </a:extLst>
          </p:cNvPr>
          <p:cNvSpPr/>
          <p:nvPr/>
        </p:nvSpPr>
        <p:spPr>
          <a:xfrm>
            <a:off x="5324475" y="4459288"/>
            <a:ext cx="647700" cy="612775"/>
          </a:xfrm>
          <a:prstGeom prst="cube">
            <a:avLst/>
          </a:prstGeom>
          <a:solidFill>
            <a:srgbClr val="00B0F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65" name="קוביה 64">
            <a:extLst>
              <a:ext uri="{FF2B5EF4-FFF2-40B4-BE49-F238E27FC236}">
                <a16:creationId xmlns:a16="http://schemas.microsoft.com/office/drawing/2014/main" id="{8C068854-C9A0-463B-A540-9254F1EB4AE0}"/>
              </a:ext>
            </a:extLst>
          </p:cNvPr>
          <p:cNvSpPr/>
          <p:nvPr/>
        </p:nvSpPr>
        <p:spPr>
          <a:xfrm>
            <a:off x="5938838" y="4429125"/>
            <a:ext cx="649287" cy="612775"/>
          </a:xfrm>
          <a:prstGeom prst="cube">
            <a:avLst/>
          </a:prstGeom>
          <a:solidFill>
            <a:srgbClr val="FFC0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66" name="קוביה 65">
            <a:extLst>
              <a:ext uri="{FF2B5EF4-FFF2-40B4-BE49-F238E27FC236}">
                <a16:creationId xmlns:a16="http://schemas.microsoft.com/office/drawing/2014/main" id="{5F41C199-C619-4103-BD4B-A4CBFF24724C}"/>
              </a:ext>
            </a:extLst>
          </p:cNvPr>
          <p:cNvSpPr/>
          <p:nvPr/>
        </p:nvSpPr>
        <p:spPr>
          <a:xfrm>
            <a:off x="6534150" y="4459288"/>
            <a:ext cx="647700" cy="612775"/>
          </a:xfrm>
          <a:prstGeom prst="cub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67" name="קוביה 66">
            <a:extLst>
              <a:ext uri="{FF2B5EF4-FFF2-40B4-BE49-F238E27FC236}">
                <a16:creationId xmlns:a16="http://schemas.microsoft.com/office/drawing/2014/main" id="{DC6CF8A6-03EB-4BF9-B625-C8B8EE1480E3}"/>
              </a:ext>
            </a:extLst>
          </p:cNvPr>
          <p:cNvSpPr/>
          <p:nvPr/>
        </p:nvSpPr>
        <p:spPr>
          <a:xfrm>
            <a:off x="7034213" y="4530725"/>
            <a:ext cx="647700" cy="612775"/>
          </a:xfrm>
          <a:prstGeom prst="cube">
            <a:avLst/>
          </a:prstGeom>
          <a:solidFill>
            <a:srgbClr val="C000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69" name="קוביה 68">
            <a:extLst>
              <a:ext uri="{FF2B5EF4-FFF2-40B4-BE49-F238E27FC236}">
                <a16:creationId xmlns:a16="http://schemas.microsoft.com/office/drawing/2014/main" id="{9233D5F6-D693-4116-AC6B-0EE77880343B}"/>
              </a:ext>
            </a:extLst>
          </p:cNvPr>
          <p:cNvSpPr/>
          <p:nvPr/>
        </p:nvSpPr>
        <p:spPr>
          <a:xfrm>
            <a:off x="8281988" y="5857875"/>
            <a:ext cx="647700" cy="612775"/>
          </a:xfrm>
          <a:prstGeom prst="cube">
            <a:avLst/>
          </a:prstGeom>
          <a:solidFill>
            <a:srgbClr val="00206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70" name="קוביה 69">
            <a:extLst>
              <a:ext uri="{FF2B5EF4-FFF2-40B4-BE49-F238E27FC236}">
                <a16:creationId xmlns:a16="http://schemas.microsoft.com/office/drawing/2014/main" id="{76FAC84E-5AE7-40DC-BD1E-4E22E3B6CE7F}"/>
              </a:ext>
            </a:extLst>
          </p:cNvPr>
          <p:cNvSpPr/>
          <p:nvPr/>
        </p:nvSpPr>
        <p:spPr>
          <a:xfrm>
            <a:off x="8139113" y="5429250"/>
            <a:ext cx="647700" cy="612775"/>
          </a:xfrm>
          <a:prstGeom prst="cube">
            <a:avLst/>
          </a:prstGeom>
          <a:solidFill>
            <a:srgbClr val="FFC0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71" name="קוביה 70">
            <a:extLst>
              <a:ext uri="{FF2B5EF4-FFF2-40B4-BE49-F238E27FC236}">
                <a16:creationId xmlns:a16="http://schemas.microsoft.com/office/drawing/2014/main" id="{7E050BB3-5F26-4095-99ED-78C837B29DE1}"/>
              </a:ext>
            </a:extLst>
          </p:cNvPr>
          <p:cNvSpPr/>
          <p:nvPr/>
        </p:nvSpPr>
        <p:spPr>
          <a:xfrm>
            <a:off x="7891463" y="4929188"/>
            <a:ext cx="647700" cy="612775"/>
          </a:xfrm>
          <a:prstGeom prst="cube">
            <a:avLst/>
          </a:prstGeom>
          <a:solidFill>
            <a:srgbClr val="0070C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72" name="קוביה 71">
            <a:extLst>
              <a:ext uri="{FF2B5EF4-FFF2-40B4-BE49-F238E27FC236}">
                <a16:creationId xmlns:a16="http://schemas.microsoft.com/office/drawing/2014/main" id="{62CF7EE4-4EB3-4DC8-91D6-A633FC50C17A}"/>
              </a:ext>
            </a:extLst>
          </p:cNvPr>
          <p:cNvSpPr/>
          <p:nvPr/>
        </p:nvSpPr>
        <p:spPr>
          <a:xfrm>
            <a:off x="7681913" y="4429125"/>
            <a:ext cx="647700" cy="612775"/>
          </a:xfrm>
          <a:prstGeom prst="cube">
            <a:avLst/>
          </a:prstGeom>
          <a:solidFill>
            <a:srgbClr val="7030A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73" name="קוביה 72">
            <a:extLst>
              <a:ext uri="{FF2B5EF4-FFF2-40B4-BE49-F238E27FC236}">
                <a16:creationId xmlns:a16="http://schemas.microsoft.com/office/drawing/2014/main" id="{B89511E7-8687-4B4F-9D47-923DC510C827}"/>
              </a:ext>
            </a:extLst>
          </p:cNvPr>
          <p:cNvSpPr/>
          <p:nvPr/>
        </p:nvSpPr>
        <p:spPr>
          <a:xfrm>
            <a:off x="5710238" y="3959225"/>
            <a:ext cx="647700" cy="612775"/>
          </a:xfrm>
          <a:prstGeom prst="cube">
            <a:avLst/>
          </a:prstGeom>
          <a:solidFill>
            <a:srgbClr val="00206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74" name="קוביה 73">
            <a:extLst>
              <a:ext uri="{FF2B5EF4-FFF2-40B4-BE49-F238E27FC236}">
                <a16:creationId xmlns:a16="http://schemas.microsoft.com/office/drawing/2014/main" id="{16F7220E-1D58-40B3-A977-DCE0F7B9A16C}"/>
              </a:ext>
            </a:extLst>
          </p:cNvPr>
          <p:cNvSpPr/>
          <p:nvPr/>
        </p:nvSpPr>
        <p:spPr>
          <a:xfrm>
            <a:off x="6281738" y="3857625"/>
            <a:ext cx="647700" cy="612775"/>
          </a:xfrm>
          <a:prstGeom prst="cube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75" name="קוביה 74">
            <a:extLst>
              <a:ext uri="{FF2B5EF4-FFF2-40B4-BE49-F238E27FC236}">
                <a16:creationId xmlns:a16="http://schemas.microsoft.com/office/drawing/2014/main" id="{95C749DB-A810-4711-8FEA-C8B96DCA6FE2}"/>
              </a:ext>
            </a:extLst>
          </p:cNvPr>
          <p:cNvSpPr/>
          <p:nvPr/>
        </p:nvSpPr>
        <p:spPr>
          <a:xfrm>
            <a:off x="6781800" y="3959225"/>
            <a:ext cx="647700" cy="612775"/>
          </a:xfrm>
          <a:prstGeom prst="cube">
            <a:avLst/>
          </a:prstGeom>
          <a:solidFill>
            <a:srgbClr val="00B05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76" name="קוביה 75">
            <a:extLst>
              <a:ext uri="{FF2B5EF4-FFF2-40B4-BE49-F238E27FC236}">
                <a16:creationId xmlns:a16="http://schemas.microsoft.com/office/drawing/2014/main" id="{61C58735-C7A3-42FC-95C4-10242051B007}"/>
              </a:ext>
            </a:extLst>
          </p:cNvPr>
          <p:cNvSpPr/>
          <p:nvPr/>
        </p:nvSpPr>
        <p:spPr>
          <a:xfrm>
            <a:off x="7424738" y="3929063"/>
            <a:ext cx="647700" cy="612775"/>
          </a:xfrm>
          <a:prstGeom prst="cube">
            <a:avLst/>
          </a:prstGeom>
          <a:solidFill>
            <a:srgbClr val="0070C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78" name="קוביה 77">
            <a:extLst>
              <a:ext uri="{FF2B5EF4-FFF2-40B4-BE49-F238E27FC236}">
                <a16:creationId xmlns:a16="http://schemas.microsoft.com/office/drawing/2014/main" id="{629474E7-7890-4D74-B66A-23EB01CD84F7}"/>
              </a:ext>
            </a:extLst>
          </p:cNvPr>
          <p:cNvSpPr/>
          <p:nvPr/>
        </p:nvSpPr>
        <p:spPr>
          <a:xfrm>
            <a:off x="6067425" y="3459163"/>
            <a:ext cx="647700" cy="612775"/>
          </a:xfrm>
          <a:prstGeom prst="cube">
            <a:avLst/>
          </a:prstGeom>
          <a:solidFill>
            <a:srgbClr val="0070C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79" name="קוביה 78">
            <a:extLst>
              <a:ext uri="{FF2B5EF4-FFF2-40B4-BE49-F238E27FC236}">
                <a16:creationId xmlns:a16="http://schemas.microsoft.com/office/drawing/2014/main" id="{AD8E6BD0-8BCA-47F9-8BA1-452E8ECE1AB1}"/>
              </a:ext>
            </a:extLst>
          </p:cNvPr>
          <p:cNvSpPr/>
          <p:nvPr/>
        </p:nvSpPr>
        <p:spPr>
          <a:xfrm>
            <a:off x="6638925" y="3459163"/>
            <a:ext cx="647700" cy="612775"/>
          </a:xfrm>
          <a:prstGeom prst="cube">
            <a:avLst/>
          </a:prstGeom>
          <a:solidFill>
            <a:srgbClr val="7030A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80" name="קוביה 79">
            <a:extLst>
              <a:ext uri="{FF2B5EF4-FFF2-40B4-BE49-F238E27FC236}">
                <a16:creationId xmlns:a16="http://schemas.microsoft.com/office/drawing/2014/main" id="{8631597C-D29B-4165-ACC2-A938AFBD3FE8}"/>
              </a:ext>
            </a:extLst>
          </p:cNvPr>
          <p:cNvSpPr/>
          <p:nvPr/>
        </p:nvSpPr>
        <p:spPr>
          <a:xfrm>
            <a:off x="7215188" y="3530600"/>
            <a:ext cx="647700" cy="612775"/>
          </a:xfrm>
          <a:prstGeom prst="cube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82" name="קוביה 81">
            <a:extLst>
              <a:ext uri="{FF2B5EF4-FFF2-40B4-BE49-F238E27FC236}">
                <a16:creationId xmlns:a16="http://schemas.microsoft.com/office/drawing/2014/main" id="{2A638FDB-FE1C-4DC0-AA35-613E36692B5E}"/>
              </a:ext>
            </a:extLst>
          </p:cNvPr>
          <p:cNvSpPr/>
          <p:nvPr/>
        </p:nvSpPr>
        <p:spPr>
          <a:xfrm>
            <a:off x="6353175" y="2959100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83" name="קוביה 82">
            <a:extLst>
              <a:ext uri="{FF2B5EF4-FFF2-40B4-BE49-F238E27FC236}">
                <a16:creationId xmlns:a16="http://schemas.microsoft.com/office/drawing/2014/main" id="{4A134C63-909A-4D2F-BE3B-649067D410F0}"/>
              </a:ext>
            </a:extLst>
          </p:cNvPr>
          <p:cNvSpPr/>
          <p:nvPr/>
        </p:nvSpPr>
        <p:spPr>
          <a:xfrm>
            <a:off x="7067550" y="2959100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85" name="קוביה 84">
            <a:extLst>
              <a:ext uri="{FF2B5EF4-FFF2-40B4-BE49-F238E27FC236}">
                <a16:creationId xmlns:a16="http://schemas.microsoft.com/office/drawing/2014/main" id="{D15C7548-2878-4BAA-AB58-25AC2EE96120}"/>
              </a:ext>
            </a:extLst>
          </p:cNvPr>
          <p:cNvSpPr/>
          <p:nvPr/>
        </p:nvSpPr>
        <p:spPr>
          <a:xfrm>
            <a:off x="6743700" y="2500313"/>
            <a:ext cx="647700" cy="612775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pic>
        <p:nvPicPr>
          <p:cNvPr id="11307" name="Picture 4" descr="050.gif Gif anim&amp;eacute; KOALA image by lazuli_rondoudou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6975" y="2503488"/>
            <a:ext cx="52387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2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 nodeType="clickPar">
                      <p:stCondLst>
                        <p:cond delay="0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2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 nodeType="clickPar">
                      <p:stCondLst>
                        <p:cond delay="0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 nodeType="clickPar">
                      <p:stCondLst>
                        <p:cond delay="0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" dur="2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9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528</TotalTime>
  <Words>69</Words>
  <Application>Microsoft Office PowerPoint</Application>
  <PresentationFormat>‫הצגה על המסך (4:3)</PresentationFormat>
  <Paragraphs>42</Paragraphs>
  <Slides>10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3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10</vt:i4>
      </vt:variant>
    </vt:vector>
  </HeadingPairs>
  <TitlesOfParts>
    <vt:vector size="14" baseType="lpstr">
      <vt:lpstr>Arial</vt:lpstr>
      <vt:lpstr>Calibri</vt:lpstr>
      <vt:lpstr>Times New Roman</vt:lpstr>
      <vt:lpstr>ערכת נושא Office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שקופית 1</dc:title>
  <dc:creator>איה</dc:creator>
  <cp:lastModifiedBy>דוד מאיר רוזנברג</cp:lastModifiedBy>
  <cp:revision>9</cp:revision>
  <dcterms:created xsi:type="dcterms:W3CDTF">2010-03-22T09:52:11Z</dcterms:created>
  <dcterms:modified xsi:type="dcterms:W3CDTF">2023-06-29T07:53:32Z</dcterms:modified>
</cp:coreProperties>
</file>