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8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CACD369-DFFA-4651-A746-DD141FC014E2}" type="datetimeFigureOut">
              <a:rPr lang="he-IL" smtClean="0"/>
              <a:t>כ"ט/סיון/תשע"ו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EA6D79E-A5CF-4E37-B71B-0302D187D2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418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6D79E-A5CF-4E37-B71B-0302D187D2D2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141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C9CC8D3-8762-4FB6-B301-95510F529B1E}" type="datetimeFigureOut">
              <a:rPr lang="he-IL" smtClean="0"/>
              <a:t>כ"ט/סיון/תשע"ו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64B234-4641-4D8D-8EB9-09AFBE017F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801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C9CC8D3-8762-4FB6-B301-95510F529B1E}" type="datetimeFigureOut">
              <a:rPr lang="he-IL" smtClean="0"/>
              <a:t>כ"ט/סיון/תשע"ו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64B234-4641-4D8D-8EB9-09AFBE017F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74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C9CC8D3-8762-4FB6-B301-95510F529B1E}" type="datetimeFigureOut">
              <a:rPr lang="he-IL" smtClean="0"/>
              <a:t>כ"ט/סיון/תשע"ו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64B234-4641-4D8D-8EB9-09AFBE017F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861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C9CC8D3-8762-4FB6-B301-95510F529B1E}" type="datetimeFigureOut">
              <a:rPr lang="he-IL" smtClean="0"/>
              <a:t>כ"ט/סיון/תשע"ו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64B234-4641-4D8D-8EB9-09AFBE017F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935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C9CC8D3-8762-4FB6-B301-95510F529B1E}" type="datetimeFigureOut">
              <a:rPr lang="he-IL" smtClean="0"/>
              <a:t>כ"ט/סיון/תשע"ו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64B234-4641-4D8D-8EB9-09AFBE017F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276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C9CC8D3-8762-4FB6-B301-95510F529B1E}" type="datetimeFigureOut">
              <a:rPr lang="he-IL" smtClean="0"/>
              <a:t>כ"ט/סיון/תשע"ו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64B234-4641-4D8D-8EB9-09AFBE017F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087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FC9CC8D3-8762-4FB6-B301-95510F529B1E}" type="datetimeFigureOut">
              <a:rPr lang="he-IL" smtClean="0"/>
              <a:t>כ"ט/סיון/תשע"ו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FA64B234-4641-4D8D-8EB9-09AFBE017F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7078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C9CC8D3-8762-4FB6-B301-95510F529B1E}" type="datetimeFigureOut">
              <a:rPr lang="he-IL" smtClean="0"/>
              <a:t>כ"ט/סיון/תשע"ו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FA64B234-4641-4D8D-8EB9-09AFBE017F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143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FC9CC8D3-8762-4FB6-B301-95510F529B1E}" type="datetimeFigureOut">
              <a:rPr lang="he-IL" smtClean="0"/>
              <a:t>כ"ט/סיון/תשע"ו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A64B234-4641-4D8D-8EB9-09AFBE017F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240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C9CC8D3-8762-4FB6-B301-95510F529B1E}" type="datetimeFigureOut">
              <a:rPr lang="he-IL" smtClean="0"/>
              <a:t>כ"ט/סיון/תשע"ו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64B234-4641-4D8D-8EB9-09AFBE017F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7859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C9CC8D3-8762-4FB6-B301-95510F529B1E}" type="datetimeFigureOut">
              <a:rPr lang="he-IL" smtClean="0"/>
              <a:t>כ"ט/סיון/תשע"ו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64B234-4641-4D8D-8EB9-09AFBE017F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515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CC8D3-8762-4FB6-B301-95510F529B1E}" type="datetimeFigureOut">
              <a:rPr lang="he-IL" smtClean="0"/>
              <a:t>כ"ט/סיון/תשע"ו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4B234-4641-4D8D-8EB9-09AFBE017F1A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לבן 6"/>
          <p:cNvSpPr/>
          <p:nvPr userDrawn="1"/>
        </p:nvSpPr>
        <p:spPr>
          <a:xfrm>
            <a:off x="-252536" y="6095037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he-I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פיתוח אורי אלון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he-IL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he-I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ארגז הכלים למורה המקוון</a:t>
            </a:r>
          </a:p>
          <a:p>
            <a:pPr algn="ctr">
              <a:defRPr/>
            </a:pPr>
            <a:r>
              <a:rPr lang="he-I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נייד- 052-8910507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7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6.xml"/><Relationship Id="rId7" Type="http://schemas.openxmlformats.org/officeDocument/2006/relationships/image" Target="../media/image2.wmf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image" Target="../media/image5.png"/><Relationship Id="rId3" Type="http://schemas.openxmlformats.org/officeDocument/2006/relationships/tags" Target="../tags/tag69.xml"/><Relationship Id="rId21" Type="http://schemas.microsoft.com/office/2007/relationships/hdphoto" Target="../media/hdphoto3.wdp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image" Target="../media/image4.png"/><Relationship Id="rId2" Type="http://schemas.openxmlformats.org/officeDocument/2006/relationships/tags" Target="../tags/tag68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6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microsoft.com/office/2007/relationships/hdphoto" Target="../media/hdphoto1.wdp"/><Relationship Id="rId10" Type="http://schemas.openxmlformats.org/officeDocument/2006/relationships/tags" Target="../tags/tag76.xml"/><Relationship Id="rId19" Type="http://schemas.microsoft.com/office/2007/relationships/hdphoto" Target="../media/hdphoto2.wdp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image" Target="../media/image7.png"/><Relationship Id="rId3" Type="http://schemas.openxmlformats.org/officeDocument/2006/relationships/tags" Target="../tags/tag84.xml"/><Relationship Id="rId21" Type="http://schemas.microsoft.com/office/2007/relationships/hdphoto" Target="../media/hdphoto5.wdp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image" Target="../media/image4.png"/><Relationship Id="rId2" Type="http://schemas.openxmlformats.org/officeDocument/2006/relationships/tags" Target="../tags/tag83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8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microsoft.com/office/2007/relationships/hdphoto" Target="../media/hdphoto1.wdp"/><Relationship Id="rId10" Type="http://schemas.openxmlformats.org/officeDocument/2006/relationships/tags" Target="../tags/tag91.xml"/><Relationship Id="rId19" Type="http://schemas.microsoft.com/office/2007/relationships/hdphoto" Target="../media/hdphoto4.wdp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microsoft.com/office/2007/relationships/hdphoto" Target="../media/hdphoto6.wdp"/><Relationship Id="rId3" Type="http://schemas.openxmlformats.org/officeDocument/2006/relationships/tags" Target="../tags/tag99.xml"/><Relationship Id="rId21" Type="http://schemas.openxmlformats.org/officeDocument/2006/relationships/image" Target="../media/image3.png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image" Target="../media/image9.png"/><Relationship Id="rId2" Type="http://schemas.openxmlformats.org/officeDocument/2006/relationships/tags" Target="../tags/tag98.xml"/><Relationship Id="rId16" Type="http://schemas.openxmlformats.org/officeDocument/2006/relationships/image" Target="../media/image4.png"/><Relationship Id="rId20" Type="http://schemas.microsoft.com/office/2007/relationships/hdphoto" Target="../media/hdphoto7.wdp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06.xml"/><Relationship Id="rId19" Type="http://schemas.openxmlformats.org/officeDocument/2006/relationships/image" Target="../media/image10.png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microsoft.com/office/2007/relationships/hdphoto" Target="../media/hdphoto8.wdp"/><Relationship Id="rId3" Type="http://schemas.openxmlformats.org/officeDocument/2006/relationships/tags" Target="../tags/tag113.xml"/><Relationship Id="rId21" Type="http://schemas.openxmlformats.org/officeDocument/2006/relationships/image" Target="../media/image3.png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image" Target="../media/image11.png"/><Relationship Id="rId2" Type="http://schemas.openxmlformats.org/officeDocument/2006/relationships/tags" Target="../tags/tag112.xml"/><Relationship Id="rId16" Type="http://schemas.openxmlformats.org/officeDocument/2006/relationships/image" Target="../media/image4.png"/><Relationship Id="rId20" Type="http://schemas.microsoft.com/office/2007/relationships/hdphoto" Target="../media/hdphoto9.wdp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5" Type="http://schemas.openxmlformats.org/officeDocument/2006/relationships/tags" Target="../tags/tag115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20.xml"/><Relationship Id="rId19" Type="http://schemas.openxmlformats.org/officeDocument/2006/relationships/image" Target="../media/image12.png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Relationship Id="rId22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18" Type="http://schemas.openxmlformats.org/officeDocument/2006/relationships/image" Target="../media/image13.png"/><Relationship Id="rId3" Type="http://schemas.openxmlformats.org/officeDocument/2006/relationships/tags" Target="../tags/tag127.xml"/><Relationship Id="rId21" Type="http://schemas.openxmlformats.org/officeDocument/2006/relationships/image" Target="../media/image3.png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image" Target="../media/image4.png"/><Relationship Id="rId2" Type="http://schemas.openxmlformats.org/officeDocument/2006/relationships/tags" Target="../tags/tag126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14.png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10" Type="http://schemas.openxmlformats.org/officeDocument/2006/relationships/tags" Target="../tags/tag134.xml"/><Relationship Id="rId19" Type="http://schemas.microsoft.com/office/2007/relationships/hdphoto" Target="../media/hdphoto10.wdp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image" Target="../media/image15.png"/><Relationship Id="rId3" Type="http://schemas.openxmlformats.org/officeDocument/2006/relationships/tags" Target="../tags/tag142.xml"/><Relationship Id="rId21" Type="http://schemas.microsoft.com/office/2007/relationships/hdphoto" Target="../media/hdphoto12.wdp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image" Target="../media/image4.png"/><Relationship Id="rId2" Type="http://schemas.openxmlformats.org/officeDocument/2006/relationships/tags" Target="../tags/tag141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16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microsoft.com/office/2007/relationships/hdphoto" Target="../media/hdphoto1.wdp"/><Relationship Id="rId10" Type="http://schemas.openxmlformats.org/officeDocument/2006/relationships/tags" Target="../tags/tag149.xml"/><Relationship Id="rId19" Type="http://schemas.microsoft.com/office/2007/relationships/hdphoto" Target="../media/hdphoto11.wdp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19.png"/><Relationship Id="rId3" Type="http://schemas.openxmlformats.org/officeDocument/2006/relationships/tags" Target="../tags/tag157.xml"/><Relationship Id="rId21" Type="http://schemas.microsoft.com/office/2007/relationships/hdphoto" Target="../media/hdphoto16.wdp"/><Relationship Id="rId7" Type="http://schemas.openxmlformats.org/officeDocument/2006/relationships/tags" Target="../tags/tag161.xml"/><Relationship Id="rId12" Type="http://schemas.openxmlformats.org/officeDocument/2006/relationships/slideLayout" Target="../slideLayouts/slideLayout2.xml"/><Relationship Id="rId17" Type="http://schemas.microsoft.com/office/2007/relationships/hdphoto" Target="../media/hdphoto14.wdp"/><Relationship Id="rId2" Type="http://schemas.openxmlformats.org/officeDocument/2006/relationships/tags" Target="../tags/tag156.xml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microsoft.com/office/2007/relationships/hdphoto" Target="../media/hdphoto13.wdp"/><Relationship Id="rId23" Type="http://schemas.openxmlformats.org/officeDocument/2006/relationships/image" Target="../media/image22.gif"/><Relationship Id="rId10" Type="http://schemas.openxmlformats.org/officeDocument/2006/relationships/tags" Target="../tags/tag164.xml"/><Relationship Id="rId19" Type="http://schemas.microsoft.com/office/2007/relationships/hdphoto" Target="../media/hdphoto15.wdp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image" Target="../media/image17.pn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600" y1="14948" x2="3600" y2="16495"/>
                        <a14:foregroundMark x1="72400" y1="30928" x2="24200" y2="30412"/>
                        <a14:foregroundMark x1="60200" y1="94588" x2="42400" y2="97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00" y="3429000"/>
            <a:ext cx="3862908" cy="299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ri64bit\AppData\Local\Microsoft\Windows\Temporary Internet Files\Content.IE5\ZORO5YET\MC90022968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158" y="2708920"/>
            <a:ext cx="1785938" cy="17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he-IL" dirty="0" smtClean="0">
                <a:solidFill>
                  <a:schemeClr val="bg2">
                    <a:lumMod val="25000"/>
                  </a:schemeClr>
                </a:solidFill>
              </a:rPr>
              <a:t>מאסטר שף בכיתה</a:t>
            </a:r>
            <a:endParaRPr lang="he-I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69368" y="1556792"/>
            <a:ext cx="6400800" cy="1752600"/>
          </a:xfrm>
        </p:spPr>
        <p:txBody>
          <a:bodyPr>
            <a:normAutofit/>
          </a:bodyPr>
          <a:lstStyle/>
          <a:p>
            <a:r>
              <a:rPr lang="he-IL" sz="2000" dirty="0" smtClean="0">
                <a:solidFill>
                  <a:schemeClr val="bg2">
                    <a:lumMod val="25000"/>
                  </a:schemeClr>
                </a:solidFill>
              </a:rPr>
              <a:t>תבנית למבדק ידע מאת סהר ואורי אלון</a:t>
            </a:r>
            <a:endParaRPr lang="he-IL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לחצן פעולה: קדימה או הבא 3">
            <a:hlinkClick r:id="" action="ppaction://hlinkshowjump?jump=nextslide" highlightClick="1"/>
          </p:cNvPr>
          <p:cNvSpPr/>
          <p:nvPr>
            <p:custDataLst>
              <p:tags r:id="rId2"/>
            </p:custDataLst>
          </p:nvPr>
        </p:nvSpPr>
        <p:spPr>
          <a:xfrm>
            <a:off x="7596336" y="5449500"/>
            <a:ext cx="1368152" cy="1219860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21" b="100000" l="0" r="99400">
                        <a14:backgroundMark x1="34400" y1="21134" x2="200" y2="12887"/>
                        <a14:backgroundMark x1="87200" y1="21134" x2="98200" y2="17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70" y="3451443"/>
            <a:ext cx="3862908" cy="299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499630">
            <a:off x="4790181" y="2201089"/>
            <a:ext cx="104411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000" b="1" dirty="0" smtClean="0">
                <a:solidFill>
                  <a:srgbClr val="FF0000"/>
                </a:solidFill>
              </a:rPr>
              <a:t>?</a:t>
            </a:r>
            <a:endParaRPr lang="he-IL" sz="6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9785177">
            <a:off x="3002753" y="2454620"/>
            <a:ext cx="104411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smtClean="0">
                <a:solidFill>
                  <a:srgbClr val="FF0000"/>
                </a:solidFill>
              </a:rPr>
              <a:t>?</a:t>
            </a:r>
            <a:endParaRPr lang="he-IL" sz="5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278877">
            <a:off x="3698891" y="2083819"/>
            <a:ext cx="104411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 smtClean="0">
                <a:solidFill>
                  <a:srgbClr val="FF0000"/>
                </a:solidFill>
              </a:rPr>
              <a:t>?</a:t>
            </a:r>
            <a:endParaRPr lang="he-IL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70" y="3811485"/>
            <a:ext cx="3862908" cy="299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עם פינות אלכסוניות מעוגלות 3"/>
          <p:cNvSpPr/>
          <p:nvPr>
            <p:custDataLst>
              <p:tags r:id="rId3"/>
            </p:custDataLst>
          </p:nvPr>
        </p:nvSpPr>
        <p:spPr>
          <a:xfrm>
            <a:off x="1115616" y="332656"/>
            <a:ext cx="6912768" cy="720080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עם פינות אלכסוניות מעוגלות 4"/>
          <p:cNvSpPr/>
          <p:nvPr>
            <p:custDataLst>
              <p:tags r:id="rId4"/>
            </p:custDataLst>
          </p:nvPr>
        </p:nvSpPr>
        <p:spPr>
          <a:xfrm>
            <a:off x="6911752" y="1330017"/>
            <a:ext cx="1980728" cy="720080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לא נכונה</a:t>
            </a:r>
            <a:endParaRPr lang="he-IL" dirty="0"/>
          </a:p>
        </p:txBody>
      </p:sp>
      <p:sp>
        <p:nvSpPr>
          <p:cNvPr id="6" name="מלבן עם פינות אלכסוניות מעוגלות 5"/>
          <p:cNvSpPr/>
          <p:nvPr>
            <p:custDataLst>
              <p:tags r:id="rId5"/>
            </p:custDataLst>
          </p:nvPr>
        </p:nvSpPr>
        <p:spPr>
          <a:xfrm>
            <a:off x="4702424" y="1330017"/>
            <a:ext cx="1980728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לא נכונה</a:t>
            </a:r>
            <a:endParaRPr lang="he-IL" dirty="0"/>
          </a:p>
        </p:txBody>
      </p:sp>
      <p:sp>
        <p:nvSpPr>
          <p:cNvPr id="7" name="מלבן עם פינות אלכסוניות מעוגלות 6"/>
          <p:cNvSpPr/>
          <p:nvPr>
            <p:custDataLst>
              <p:tags r:id="rId6"/>
            </p:custDataLst>
          </p:nvPr>
        </p:nvSpPr>
        <p:spPr>
          <a:xfrm>
            <a:off x="2493096" y="1330017"/>
            <a:ext cx="1980728" cy="72008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נכונה</a:t>
            </a:r>
            <a:endParaRPr lang="he-IL" dirty="0"/>
          </a:p>
        </p:txBody>
      </p:sp>
      <p:sp>
        <p:nvSpPr>
          <p:cNvPr id="8" name="מלבן עם פינות אלכסוניות מעוגלות 7"/>
          <p:cNvSpPr/>
          <p:nvPr>
            <p:custDataLst>
              <p:tags r:id="rId7"/>
            </p:custDataLst>
          </p:nvPr>
        </p:nvSpPr>
        <p:spPr>
          <a:xfrm>
            <a:off x="283768" y="1330017"/>
            <a:ext cx="1980728" cy="720080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לא נכונה</a:t>
            </a:r>
            <a:endParaRPr lang="he-I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14" b="97845" l="4286" r="59143">
                        <a14:backgroundMark x1="42000" y1="34483" x2="52286" y2="62069"/>
                        <a14:backgroundMark x1="54286" y1="74569" x2="54286" y2="84914"/>
                        <a14:backgroundMark x1="51143" y1="74569" x2="49714" y2="8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913"/>
          <a:stretch/>
        </p:blipFill>
        <p:spPr bwMode="auto">
          <a:xfrm>
            <a:off x="-2412776" y="2322800"/>
            <a:ext cx="190314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14" b="97845" l="4286" r="59143">
                        <a14:backgroundMark x1="42000" y1="34483" x2="52286" y2="62069"/>
                        <a14:backgroundMark x1="54286" y1="74569" x2="54286" y2="84914"/>
                        <a14:backgroundMark x1="51143" y1="74569" x2="49714" y2="8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913"/>
          <a:stretch/>
        </p:blipFill>
        <p:spPr bwMode="auto">
          <a:xfrm>
            <a:off x="-2411053" y="2357587"/>
            <a:ext cx="190314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14" b="97845" l="4286" r="59143">
                        <a14:backgroundMark x1="42000" y1="34483" x2="52286" y2="62069"/>
                        <a14:backgroundMark x1="54286" y1="74569" x2="54286" y2="84914"/>
                        <a14:backgroundMark x1="51143" y1="74569" x2="49714" y2="8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913"/>
          <a:stretch/>
        </p:blipFill>
        <p:spPr bwMode="auto">
          <a:xfrm>
            <a:off x="-2389249" y="2306471"/>
            <a:ext cx="190314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לחצן פעולה: קדימה או הבא 9">
            <a:hlinkClick r:id="" action="ppaction://hlinkshowjump?jump=nextslide" highlightClick="1"/>
          </p:cNvPr>
          <p:cNvSpPr/>
          <p:nvPr>
            <p:custDataLst>
              <p:tags r:id="rId11"/>
            </p:custDataLst>
          </p:nvPr>
        </p:nvSpPr>
        <p:spPr>
          <a:xfrm>
            <a:off x="7596336" y="5449500"/>
            <a:ext cx="1368152" cy="1219860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9" name="Picture 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650" b="98175" l="9551" r="92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76" y="1989368"/>
            <a:ext cx="16954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021" b="100000" l="0" r="99400">
                        <a14:backgroundMark x1="34400" y1="21134" x2="200" y2="12887"/>
                        <a14:backgroundMark x1="87200" y1="21134" x2="98200" y2="17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70" y="3811483"/>
            <a:ext cx="3862908" cy="299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מלבן 8"/>
          <p:cNvSpPr/>
          <p:nvPr>
            <p:custDataLst>
              <p:tags r:id="rId14"/>
            </p:custDataLst>
          </p:nvPr>
        </p:nvSpPr>
        <p:spPr>
          <a:xfrm>
            <a:off x="3321696" y="5380476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</a:rPr>
              <a:t>נסה שוב</a:t>
            </a: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16" name="מלבן 15"/>
          <p:cNvSpPr/>
          <p:nvPr>
            <p:custDataLst>
              <p:tags r:id="rId15"/>
            </p:custDataLst>
          </p:nvPr>
        </p:nvSpPr>
        <p:spPr>
          <a:xfrm>
            <a:off x="3321696" y="5373216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</a:rPr>
              <a:t>נסה שוב</a:t>
            </a:r>
            <a:endParaRPr lang="he-IL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34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70042E-6 C -0.12552 -0.03838 -0.25 -0.08253 -0.37639 -0.11489 C -0.41302 -0.12414 -0.42205 -0.11952 -0.44514 -0.10958 C -0.45816 -0.09756 -0.48819 -0.09247 -0.50191 -0.08877 C -0.50885 -0.08692 -0.50833 -0.08415 -0.51562 -0.08091 C -0.52535 -0.07652 -0.53542 -0.07467 -0.54514 -0.07051 C -0.55208 -0.06404 -0.56059 -0.05826 -0.56858 -0.05479 C -0.57292 -0.05086 -0.57795 -0.04855 -0.58229 -0.04439 C -0.58889 -0.03815 -0.59531 -0.02983 -0.60191 -0.02335 C -0.60312 -0.00486 -0.60226 0.01086 -0.60972 0.02611 C -0.61302 0.05825 -0.61406 0.09824 -0.62934 0.12528 C -0.6316 0.14031 -0.63507 0.14609 -0.64305 0.15672 C -0.64583 0.16735 -0.65 0.17868 -0.65486 0.18793 C -0.65816 0.2018 -0.65555 0.19347 -0.66458 0.21151 C -0.66771 0.21775 -0.66753 0.22607 -0.67048 0.23231 C -0.67187 0.23555 -0.67448 0.23763 -0.67639 0.24017 C -0.67569 0.24549 -0.67569 0.2508 -0.67448 0.25589 C -0.67378 0.25889 -0.67048 0.26375 -0.67048 0.26375 L -0.66076 0.25589 " pathEditMode="relative" ptsTypes="fffffffffffffffff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C 0.12222 -0.02871 0.24427 -0.0551 0.36597 -0.08588 C 0.3677 -0.08635 0.36597 -0.09213 0.3677 -0.09283 C 0.37586 -0.09561 0.38437 -0.09445 0.3927 -0.09538 C 0.40399 -0.09445 0.41545 -0.09468 0.42673 -0.09283 C 0.43055 -0.09213 0.4375 -0.0882 0.4375 -0.0882 C 0.47257 -0.05672 0.4927 -0.06598 0.5427 -0.06436 C 0.55364 -0.06088 0.56406 -0.05602 0.575 -0.05255 C 0.57934 -0.04375 0.58454 -0.03913 0.59097 -0.03334 C 0.59566 -0.02408 0.60017 -0.02176 0.60711 -0.01667 C 0.61076 -0.01389 0.6177 -0.00718 0.6177 -0.00718 C 0.62222 0.00162 0.62812 0.00648 0.63385 0.01412 C 0.63836 0.03171 0.63576 0.02384 0.64097 0.03796 C 0.64184 0.05162 0.64583 0.06481 0.64635 0.07847 C 0.65156 0.19976 0.63177 0.15949 0.65173 0.19745 C 0.6559 0.21458 0.65312 0.20763 0.65885 0.21898 C 0.66007 0.22384 0.66128 0.22847 0.6625 0.23333 C 0.66406 0.23958 0.65538 0.24282 0.65173 0.24745 C 0.64704 0.25347 0.64809 0.25416 0.64809 0.2618 " pathEditMode="relative" ptsTypes="ffffffffffffffffffA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C 0.12222 -0.02871 0.24427 -0.0551 0.36597 -0.08588 C 0.3677 -0.08635 0.36597 -0.09213 0.3677 -0.09283 C 0.37586 -0.09561 0.38437 -0.09445 0.3927 -0.09538 C 0.40399 -0.09445 0.41545 -0.09468 0.42673 -0.09283 C 0.43055 -0.09213 0.4375 -0.0882 0.4375 -0.0882 C 0.47257 -0.05672 0.4927 -0.06598 0.5427 -0.06436 C 0.55364 -0.06088 0.56406 -0.05602 0.575 -0.05255 C 0.57934 -0.04375 0.58454 -0.03913 0.59097 -0.03334 C 0.59566 -0.02408 0.60017 -0.02176 0.60711 -0.01667 C 0.61076 -0.01389 0.6177 -0.00718 0.6177 -0.00718 C 0.62222 0.00162 0.62812 0.00648 0.63385 0.01412 C 0.63836 0.03171 0.63576 0.02384 0.64097 0.03796 C 0.64184 0.05162 0.64583 0.06481 0.64635 0.07847 C 0.65156 0.19976 0.63177 0.15949 0.65173 0.19745 C 0.6559 0.21458 0.65312 0.20763 0.65885 0.21898 C 0.66007 0.22384 0.66128 0.22847 0.6625 0.23333 C 0.66406 0.23958 0.65538 0.24282 0.65173 0.24745 C 0.64704 0.25347 0.64809 0.25416 0.64809 0.2618 " pathEditMode="relative" ptsTypes="ffffffffffffffffff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C 0.12222 -0.02871 0.24427 -0.0551 0.36597 -0.08588 C 0.3677 -0.08635 0.36597 -0.09213 0.3677 -0.09283 C 0.37586 -0.09561 0.38437 -0.09445 0.3927 -0.09538 C 0.40399 -0.09445 0.41545 -0.09468 0.42673 -0.09283 C 0.43055 -0.09213 0.4375 -0.0882 0.4375 -0.0882 C 0.47257 -0.05672 0.4927 -0.06598 0.5427 -0.06436 C 0.55364 -0.06088 0.56406 -0.05602 0.575 -0.05255 C 0.57934 -0.04375 0.58454 -0.03913 0.59097 -0.03334 C 0.59566 -0.02408 0.60017 -0.02176 0.60711 -0.01667 C 0.61076 -0.01389 0.6177 -0.00718 0.6177 -0.00718 C 0.62222 0.00162 0.62812 0.00648 0.63385 0.01412 C 0.63836 0.03171 0.63576 0.02384 0.64097 0.03796 C 0.64184 0.05162 0.64583 0.06481 0.64635 0.07847 C 0.65156 0.19976 0.63177 0.15949 0.65173 0.19745 C 0.6559 0.21458 0.65312 0.20763 0.65885 0.21898 C 0.66007 0.22384 0.66128 0.22847 0.6625 0.23333 C 0.66406 0.23958 0.65538 0.24282 0.65173 0.24745 C 0.64704 0.25347 0.64809 0.25416 0.64809 0.2618 " pathEditMode="relative" ptsTypes="ffffffffffffffffff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9" grpId="1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70" y="3811485"/>
            <a:ext cx="3862908" cy="299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עם פינות אלכסוניות מעוגלות 3"/>
          <p:cNvSpPr/>
          <p:nvPr>
            <p:custDataLst>
              <p:tags r:id="rId3"/>
            </p:custDataLst>
          </p:nvPr>
        </p:nvSpPr>
        <p:spPr>
          <a:xfrm>
            <a:off x="1115616" y="332656"/>
            <a:ext cx="6912768" cy="720080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עם פינות אלכסוניות מעוגלות 4"/>
          <p:cNvSpPr/>
          <p:nvPr>
            <p:custDataLst>
              <p:tags r:id="rId4"/>
            </p:custDataLst>
          </p:nvPr>
        </p:nvSpPr>
        <p:spPr>
          <a:xfrm>
            <a:off x="2482954" y="1330017"/>
            <a:ext cx="1980728" cy="720080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לא נכונה</a:t>
            </a:r>
            <a:endParaRPr lang="he-IL" dirty="0"/>
          </a:p>
        </p:txBody>
      </p:sp>
      <p:sp>
        <p:nvSpPr>
          <p:cNvPr id="6" name="מלבן עם פינות אלכסוניות מעוגלות 5"/>
          <p:cNvSpPr/>
          <p:nvPr>
            <p:custDataLst>
              <p:tags r:id="rId5"/>
            </p:custDataLst>
          </p:nvPr>
        </p:nvSpPr>
        <p:spPr>
          <a:xfrm>
            <a:off x="4682140" y="1330017"/>
            <a:ext cx="1980728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לא נכונה</a:t>
            </a:r>
            <a:endParaRPr lang="he-IL" dirty="0"/>
          </a:p>
        </p:txBody>
      </p:sp>
      <p:sp>
        <p:nvSpPr>
          <p:cNvPr id="7" name="מלבן עם פינות אלכסוניות מעוגלות 6"/>
          <p:cNvSpPr/>
          <p:nvPr>
            <p:custDataLst>
              <p:tags r:id="rId6"/>
            </p:custDataLst>
          </p:nvPr>
        </p:nvSpPr>
        <p:spPr>
          <a:xfrm>
            <a:off x="6881327" y="1330017"/>
            <a:ext cx="1980728" cy="720080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נכונה</a:t>
            </a:r>
            <a:endParaRPr lang="he-IL" dirty="0"/>
          </a:p>
        </p:txBody>
      </p:sp>
      <p:sp>
        <p:nvSpPr>
          <p:cNvPr id="8" name="מלבן עם פינות אלכסוניות מעוגלות 7"/>
          <p:cNvSpPr/>
          <p:nvPr>
            <p:custDataLst>
              <p:tags r:id="rId7"/>
            </p:custDataLst>
          </p:nvPr>
        </p:nvSpPr>
        <p:spPr>
          <a:xfrm>
            <a:off x="283768" y="1330017"/>
            <a:ext cx="1980728" cy="720080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לא נכונה</a:t>
            </a:r>
            <a:endParaRPr lang="he-IL" dirty="0"/>
          </a:p>
        </p:txBody>
      </p:sp>
      <p:pic>
        <p:nvPicPr>
          <p:cNvPr id="2054" name="Picture 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0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2725766"/>
            <a:ext cx="1312312" cy="25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לחצן פעולה: קדימה או הבא 9">
            <a:hlinkClick r:id="" action="ppaction://hlinkshowjump?jump=nextslide" highlightClick="1"/>
          </p:cNvPr>
          <p:cNvSpPr/>
          <p:nvPr>
            <p:custDataLst>
              <p:tags r:id="rId9"/>
            </p:custDataLst>
          </p:nvPr>
        </p:nvSpPr>
        <p:spPr>
          <a:xfrm>
            <a:off x="7596336" y="5449500"/>
            <a:ext cx="1368152" cy="1219860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9630" r="89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919569"/>
            <a:ext cx="2160722" cy="216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0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031" y="2707667"/>
            <a:ext cx="1312312" cy="25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0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2707667"/>
            <a:ext cx="1312312" cy="25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021" b="100000" l="0" r="99400">
                        <a14:backgroundMark x1="34400" y1="21134" x2="200" y2="12887"/>
                        <a14:backgroundMark x1="87200" y1="21134" x2="98200" y2="17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70" y="3811485"/>
            <a:ext cx="3862908" cy="299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מלבן 8"/>
          <p:cNvSpPr/>
          <p:nvPr>
            <p:custDataLst>
              <p:tags r:id="rId14"/>
            </p:custDataLst>
          </p:nvPr>
        </p:nvSpPr>
        <p:spPr>
          <a:xfrm>
            <a:off x="3321696" y="5380476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</a:rPr>
              <a:t>נסה שוב</a:t>
            </a: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16" name="מלבן 15"/>
          <p:cNvSpPr/>
          <p:nvPr>
            <p:custDataLst>
              <p:tags r:id="rId15"/>
            </p:custDataLst>
          </p:nvPr>
        </p:nvSpPr>
        <p:spPr>
          <a:xfrm>
            <a:off x="3321696" y="5373216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</a:rPr>
              <a:t>נסה שוב</a:t>
            </a:r>
            <a:endParaRPr lang="he-IL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543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45539E-7 C -0.16858 -0.10148 -0.21337 -0.17498 -0.35087 -0.18284 C -0.35886 -0.18539 -0.3665 -0.18839 -0.37448 -0.1907 C -0.43264 -0.18978 -0.50156 -0.23023 -0.54896 -0.18539 C -0.5566 -0.17822 -0.56302 -0.16689 -0.57049 -0.15927 C -0.58038 -0.14909 -0.5915 -0.14424 -0.60191 -0.13592 C -0.62275 -0.11928 -0.60521 -0.12898 -0.62153 -0.12274 C -0.62552 -0.12112 -0.63334 -0.11766 -0.63334 -0.11766 C -0.64011 -0.10541 -0.64653 -0.09824 -0.65677 -0.09154 C -0.66354 -0.08252 -0.67136 -0.07189 -0.68038 -0.06796 C -0.68229 -0.06541 -0.6849 -0.06333 -0.68629 -0.0601 C -0.6882 -0.05524 -0.69011 -0.04438 -0.69011 -0.04438 C -0.68941 0.01734 -0.68941 0.07929 -0.6882 0.14101 C -0.68802 0.15118 -0.67639 0.16713 -0.67639 0.16713 C -0.67483 0.17314 -0.6757 0.18054 -0.67257 0.18539 C -0.66945 0.19025 -0.66077 0.1958 -0.66077 0.1958 " pathEditMode="relative" ptsTypes="fffffffffffffffA">
                                      <p:cBhvr>
                                        <p:cTn id="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70596E-6 C 0.16233 -0.12368 0.19757 -0.24134 0.32743 -0.22724 C 0.35955 -0.21337 0.31737 -0.2203 0.39618 -0.21683 C 0.40712 -0.20666 0.41754 -0.20574 0.43143 -0.20111 C 0.43733 -0.19903 0.44306 -0.1958 0.44896 -0.19325 C 0.45452 -0.19071 0.46077 -0.19187 0.46667 -0.19071 C 0.47657 -0.18886 0.48646 -0.18586 0.49618 -0.18285 C 0.50052 -0.17892 0.50556 -0.17661 0.5099 -0.17245 C 0.5165 -0.16621 0.51875 -0.15742 0.52552 -0.15141 C 0.52917 -0.13639 0.53855 -0.12552 0.54514 -0.11235 C 0.55382 -0.09478 0.55938 -0.07513 0.57066 -0.06011 C 0.57379 -0.04346 0.5816 -0.03768 0.59028 -0.02613 C 0.59219 -0.02358 0.59427 -0.02081 0.59618 -0.01827 C 0.59809 -0.01572 0.60191 -0.01041 0.60191 -0.01041 C 0.60625 0.00531 0.60105 -0.01133 0.6099 0.00785 C 0.61476 0.01849 0.61563 0.02427 0.62362 0.0312 C 0.62622 0.03028 0.62882 0.0275 0.63143 0.02866 C 0.63368 0.02958 0.6349 0.03351 0.63525 0.03652 C 0.63681 0.05039 0.63664 0.06449 0.63733 0.07836 C 0.63629 0.10332 0.64306 0.13684 0.62153 0.14609 C 0.61112 0.15534 0.6158 0.14817 0.62153 0.15395 C 0.62275 0.1551 0.62292 0.15742 0.62362 0.15926 " pathEditMode="relative" ptsTypes="fffffffffffffffffffff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70596E-6 C 0.16233 -0.12368 0.19757 -0.24134 0.32743 -0.22724 C 0.35955 -0.21337 0.31737 -0.2203 0.39618 -0.21683 C 0.40712 -0.20666 0.41754 -0.20574 0.43143 -0.20111 C 0.43733 -0.19903 0.44306 -0.1958 0.44896 -0.19325 C 0.45452 -0.19071 0.46077 -0.19187 0.46667 -0.19071 C 0.47657 -0.18886 0.48646 -0.18586 0.49618 -0.18285 C 0.50052 -0.17892 0.50556 -0.17661 0.5099 -0.17245 C 0.5165 -0.16621 0.51875 -0.15742 0.52552 -0.15141 C 0.52917 -0.13639 0.53855 -0.12552 0.54514 -0.11235 C 0.55382 -0.09478 0.55938 -0.07513 0.57066 -0.06011 C 0.57379 -0.04346 0.5816 -0.03768 0.59028 -0.02613 C 0.59219 -0.02358 0.59427 -0.02081 0.59618 -0.01827 C 0.59809 -0.01572 0.60191 -0.01041 0.60191 -0.01041 C 0.60625 0.00531 0.60105 -0.01133 0.6099 0.00785 C 0.61476 0.01849 0.61563 0.02427 0.62362 0.0312 C 0.62622 0.03028 0.62882 0.0275 0.63143 0.02866 C 0.63368 0.02958 0.6349 0.03351 0.63525 0.03652 C 0.63681 0.05039 0.63664 0.06449 0.63733 0.07836 C 0.63629 0.10332 0.64306 0.13684 0.62153 0.14609 C 0.61112 0.15534 0.6158 0.14817 0.62153 0.15395 C 0.62275 0.1551 0.62292 0.15742 0.62362 0.15926 " pathEditMode="relative" ptsTypes="fffffffffffffffffffffA">
                                      <p:cBhvr>
                                        <p:cTn id="2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70596E-6 C 0.16233 -0.12368 0.19757 -0.24134 0.32743 -0.22724 C 0.35955 -0.21337 0.31737 -0.2203 0.39618 -0.21683 C 0.40712 -0.20666 0.41754 -0.20574 0.43143 -0.20111 C 0.43733 -0.19903 0.44306 -0.1958 0.44896 -0.19325 C 0.45452 -0.19071 0.46077 -0.19187 0.46667 -0.19071 C 0.47657 -0.18886 0.48646 -0.18586 0.49618 -0.18285 C 0.50052 -0.17892 0.50556 -0.17661 0.5099 -0.17245 C 0.5165 -0.16621 0.51875 -0.15742 0.52552 -0.15141 C 0.52917 -0.13639 0.53855 -0.12552 0.54514 -0.11235 C 0.55382 -0.09478 0.55938 -0.07513 0.57066 -0.06011 C 0.57379 -0.04346 0.5816 -0.03768 0.59028 -0.02613 C 0.59219 -0.02358 0.59427 -0.02081 0.59618 -0.01827 C 0.59809 -0.01572 0.60191 -0.01041 0.60191 -0.01041 C 0.60625 0.00531 0.60105 -0.01133 0.6099 0.00785 C 0.61476 0.01849 0.61563 0.02427 0.62362 0.0312 C 0.62622 0.03028 0.62882 0.0275 0.63143 0.02866 C 0.63368 0.02958 0.6349 0.03351 0.63525 0.03652 C 0.63681 0.05039 0.63664 0.06449 0.63733 0.07836 C 0.63629 0.10332 0.64306 0.13684 0.62153 0.14609 C 0.61112 0.15534 0.6158 0.14817 0.62153 0.15395 C 0.62275 0.1551 0.62292 0.15742 0.62362 0.15926 " pathEditMode="relative" ptsTypes="fffffffffffffffffffff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9" grpId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70" y="3811485"/>
            <a:ext cx="3862908" cy="299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עם פינות אלכסוניות מעוגלות 3"/>
          <p:cNvSpPr/>
          <p:nvPr>
            <p:custDataLst>
              <p:tags r:id="rId3"/>
            </p:custDataLst>
          </p:nvPr>
        </p:nvSpPr>
        <p:spPr>
          <a:xfrm>
            <a:off x="1115616" y="332656"/>
            <a:ext cx="6912768" cy="720080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עם פינות אלכסוניות מעוגלות 4"/>
          <p:cNvSpPr/>
          <p:nvPr>
            <p:custDataLst>
              <p:tags r:id="rId4"/>
            </p:custDataLst>
          </p:nvPr>
        </p:nvSpPr>
        <p:spPr>
          <a:xfrm>
            <a:off x="2488709" y="1330017"/>
            <a:ext cx="1980728" cy="720080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לא נכונה</a:t>
            </a:r>
            <a:endParaRPr lang="he-IL" dirty="0"/>
          </a:p>
        </p:txBody>
      </p:sp>
      <p:sp>
        <p:nvSpPr>
          <p:cNvPr id="6" name="מלבן עם פינות אלכסוניות מעוגלות 5"/>
          <p:cNvSpPr/>
          <p:nvPr>
            <p:custDataLst>
              <p:tags r:id="rId5"/>
            </p:custDataLst>
          </p:nvPr>
        </p:nvSpPr>
        <p:spPr>
          <a:xfrm>
            <a:off x="6898591" y="1330017"/>
            <a:ext cx="1980728" cy="720080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לא נכונה</a:t>
            </a:r>
            <a:endParaRPr lang="he-IL" dirty="0"/>
          </a:p>
        </p:txBody>
      </p:sp>
      <p:sp>
        <p:nvSpPr>
          <p:cNvPr id="7" name="מלבן עם פינות אלכסוניות מעוגלות 6"/>
          <p:cNvSpPr/>
          <p:nvPr>
            <p:custDataLst>
              <p:tags r:id="rId6"/>
            </p:custDataLst>
          </p:nvPr>
        </p:nvSpPr>
        <p:spPr>
          <a:xfrm>
            <a:off x="4693650" y="1330017"/>
            <a:ext cx="1980728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נכונה</a:t>
            </a:r>
            <a:endParaRPr lang="he-IL" dirty="0"/>
          </a:p>
        </p:txBody>
      </p:sp>
      <p:sp>
        <p:nvSpPr>
          <p:cNvPr id="8" name="מלבן עם פינות אלכסוניות מעוגלות 7"/>
          <p:cNvSpPr/>
          <p:nvPr>
            <p:custDataLst>
              <p:tags r:id="rId7"/>
            </p:custDataLst>
          </p:nvPr>
        </p:nvSpPr>
        <p:spPr>
          <a:xfrm>
            <a:off x="283768" y="1330017"/>
            <a:ext cx="1980728" cy="720080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לא נכונה</a:t>
            </a:r>
            <a:endParaRPr lang="he-IL" dirty="0"/>
          </a:p>
        </p:txBody>
      </p:sp>
      <p:sp>
        <p:nvSpPr>
          <p:cNvPr id="10" name="לחצן פעולה: קדימה או הבא 9">
            <a:hlinkClick r:id="" action="ppaction://hlinkshowjump?jump=nextslide" highlightClick="1"/>
          </p:cNvPr>
          <p:cNvSpPr/>
          <p:nvPr>
            <p:custDataLst>
              <p:tags r:id="rId8"/>
            </p:custDataLst>
          </p:nvPr>
        </p:nvSpPr>
        <p:spPr>
          <a:xfrm>
            <a:off x="7596336" y="5449500"/>
            <a:ext cx="1368152" cy="1219860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560" y="2086083"/>
            <a:ext cx="24765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2083" l="0" r="90000">
                        <a14:backgroundMark x1="4688" y1="76667" x2="4688" y2="76667"/>
                        <a14:backgroundMark x1="4688" y1="64583" x2="4688" y2="6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8328" y="2181333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2083" l="0" r="90000">
                        <a14:backgroundMark x1="4688" y1="76667" x2="4688" y2="76667"/>
                        <a14:backgroundMark x1="4688" y1="64583" x2="4688" y2="6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8328" y="2204616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021" b="100000" l="0" r="99400">
                        <a14:backgroundMark x1="34400" y1="21134" x2="200" y2="12887"/>
                        <a14:backgroundMark x1="87200" y1="21134" x2="98200" y2="17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70" y="3811485"/>
            <a:ext cx="3862908" cy="299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מלבן 8"/>
          <p:cNvSpPr/>
          <p:nvPr>
            <p:custDataLst>
              <p:tags r:id="rId13"/>
            </p:custDataLst>
          </p:nvPr>
        </p:nvSpPr>
        <p:spPr>
          <a:xfrm>
            <a:off x="3321696" y="5380476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</a:rPr>
              <a:t>נסה שוב</a:t>
            </a: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16" name="מלבן 15"/>
          <p:cNvSpPr/>
          <p:nvPr>
            <p:custDataLst>
              <p:tags r:id="rId14"/>
            </p:custDataLst>
          </p:nvPr>
        </p:nvSpPr>
        <p:spPr>
          <a:xfrm>
            <a:off x="3321696" y="5373216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</a:rPr>
              <a:t>נסה שוב</a:t>
            </a:r>
            <a:endParaRPr lang="he-IL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671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12853E-6 C -0.12361 -0.04092 -0.24653 -0.08438 -0.37066 -0.12252 C -0.37465 -0.12368 -0.38247 -0.11743 -0.38247 -0.11743 C -0.39167 -0.10911 -0.40243 -0.10726 -0.41181 -0.09917 C -0.43715 -0.10102 -0.46545 -0.10634 -0.49028 -0.0964 C -0.49688 -0.09386 -0.5033 -0.09131 -0.5099 -0.08877 C -0.51389 -0.08715 -0.51771 -0.0853 -0.5217 -0.08345 C -0.52361 -0.08253 -0.52761 -0.08091 -0.52761 -0.08091 C -0.54462 -0.06519 -0.57396 -0.05687 -0.59427 -0.05202 C -0.59809 -0.04855 -0.60139 -0.04346 -0.6059 -0.04161 C -0.6099 -0.03999 -0.61771 -0.03653 -0.61771 -0.03653 C -0.63299 -0.02289 -0.625 -0.02774 -0.64132 -0.02081 C -0.64323 -0.01988 -0.64722 -0.01827 -0.64722 -0.01827 C -0.65608 -0.00994 -0.66476 -0.00509 -0.67257 0.00531 C -0.67726 0.02311 -0.67084 0.00369 -0.68056 0.01849 C -0.68368 0.02311 -0.68577 0.02889 -0.68837 0.03398 C -0.69358 0.04438 -0.70278 0.05316 -0.7059 0.06541 C -0.70729 0.07073 -0.70886 0.07582 -0.7099 0.08113 C -0.71129 0.08807 -0.71215 0.09523 -0.71389 0.10194 C -0.71511 0.10725 -0.71771 0.11766 -0.71771 0.11766 C -0.71893 0.13522 -0.7184 0.15002 -0.72552 0.16458 C -0.729 0.19024 -0.73455 0.22052 -0.71962 0.2404 C -0.71806 0.24664 -0.7132 0.2619 -0.7099 0.26629 " pathEditMode="relative" ptsTypes="ffffffffffffffffffffff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19787E-6 C 0.38195 -0.10656 0.31302 -0.15187 0.51563 -0.10425 C 0.52083 -0.09385 0.52396 -0.08391 0.52934 -0.07304 C 0.5309 -0.06981 0.53125 -0.06541 0.53333 -0.06264 C 0.54254 -0.05039 0.55625 -0.04646 0.56667 -0.03652 C 0.57379 -0.02982 0.57813 -0.02172 0.58629 -0.01826 C 0.59462 -0.01063 0.60139 -0.00208 0.60972 0.00532 C 0.61233 0.01064 0.61493 0.01572 0.61754 0.02104 C 0.61945 0.02474 0.61875 0.02982 0.61962 0.03398 C 0.62274 0.04878 0.62587 0.0638 0.62934 0.07837 C 0.63594 0.10564 0.62674 0.08461 0.63524 0.10195 C 0.63698 0.12021 0.64011 0.14147 0.64514 0.15927 C 0.64601 0.16228 0.64792 0.16436 0.64896 0.16713 C 0.64983 0.16968 0.65017 0.17245 0.65087 0.17499 C 0.65017 0.18979 0.64896 0.20458 0.64896 0.21938 C 0.64896 0.23764 0.65295 0.25104 0.65295 0.26907 " pathEditMode="relative" ptsTypes="fffffffffffffffA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19787E-6 C 0.38195 -0.10656 0.31302 -0.15187 0.51563 -0.10425 C 0.52083 -0.09385 0.52396 -0.08391 0.52934 -0.07304 C 0.5309 -0.06981 0.53125 -0.06541 0.53333 -0.06264 C 0.54254 -0.05039 0.55625 -0.04646 0.56667 -0.03652 C 0.57379 -0.02982 0.57813 -0.02172 0.58629 -0.01826 C 0.59462 -0.01063 0.60139 -0.00208 0.60972 0.00532 C 0.61233 0.01064 0.61493 0.01572 0.61754 0.02104 C 0.61945 0.02474 0.61875 0.02982 0.61962 0.03398 C 0.62274 0.04878 0.62587 0.0638 0.62934 0.07837 C 0.63594 0.10564 0.62674 0.08461 0.63524 0.10195 C 0.63698 0.12021 0.64011 0.14147 0.64514 0.15927 C 0.64601 0.16228 0.64792 0.16436 0.64896 0.16713 C 0.64983 0.16968 0.65017 0.17245 0.65087 0.17499 C 0.65017 0.18979 0.64896 0.20458 0.64896 0.21938 C 0.64896 0.23764 0.65295 0.25104 0.65295 0.26907 " pathEditMode="relative" ptsTypes="fffffffffffffff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19787E-6 C 0.38195 -0.10656 0.31302 -0.15187 0.51563 -0.10425 C 0.52083 -0.09385 0.52396 -0.08391 0.52934 -0.07304 C 0.5309 -0.06981 0.53125 -0.06541 0.53333 -0.06264 C 0.54254 -0.05039 0.55625 -0.04646 0.56667 -0.03652 C 0.57379 -0.02982 0.57813 -0.02172 0.58629 -0.01826 C 0.59462 -0.01063 0.60139 -0.00208 0.60972 0.00532 C 0.61233 0.01064 0.61493 0.01572 0.61754 0.02104 C 0.61945 0.02474 0.61875 0.02982 0.61962 0.03398 C 0.62274 0.04878 0.62587 0.0638 0.62934 0.07837 C 0.63594 0.10564 0.62674 0.08461 0.63524 0.10195 C 0.63698 0.12021 0.64011 0.14147 0.64514 0.15927 C 0.64601 0.16228 0.64792 0.16436 0.64896 0.16713 C 0.64983 0.16968 0.65017 0.17245 0.65087 0.17499 C 0.65017 0.18979 0.64896 0.20458 0.64896 0.21938 C 0.64896 0.23764 0.65295 0.25104 0.65295 0.26907 " pathEditMode="relative" ptsTypes="fffffffffffffff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9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70" y="3811485"/>
            <a:ext cx="3862908" cy="299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6792" y="2050097"/>
            <a:ext cx="20955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1112" y="2050097"/>
            <a:ext cx="20955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עם פינות אלכסוניות מעוגלות 3"/>
          <p:cNvSpPr/>
          <p:nvPr>
            <p:custDataLst>
              <p:tags r:id="rId5"/>
            </p:custDataLst>
          </p:nvPr>
        </p:nvSpPr>
        <p:spPr>
          <a:xfrm>
            <a:off x="1115616" y="332656"/>
            <a:ext cx="6912768" cy="720080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עם פינות אלכסוניות מעוגלות 4"/>
          <p:cNvSpPr/>
          <p:nvPr>
            <p:custDataLst>
              <p:tags r:id="rId6"/>
            </p:custDataLst>
          </p:nvPr>
        </p:nvSpPr>
        <p:spPr>
          <a:xfrm>
            <a:off x="2488709" y="1330017"/>
            <a:ext cx="1980728" cy="720080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לא נכונה</a:t>
            </a:r>
            <a:endParaRPr lang="he-IL" dirty="0"/>
          </a:p>
        </p:txBody>
      </p:sp>
      <p:sp>
        <p:nvSpPr>
          <p:cNvPr id="6" name="מלבן עם פינות אלכסוניות מעוגלות 5"/>
          <p:cNvSpPr/>
          <p:nvPr>
            <p:custDataLst>
              <p:tags r:id="rId7"/>
            </p:custDataLst>
          </p:nvPr>
        </p:nvSpPr>
        <p:spPr>
          <a:xfrm>
            <a:off x="6898591" y="1330017"/>
            <a:ext cx="1980728" cy="720080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לא נכונה</a:t>
            </a:r>
            <a:endParaRPr lang="he-IL" dirty="0"/>
          </a:p>
        </p:txBody>
      </p:sp>
      <p:sp>
        <p:nvSpPr>
          <p:cNvPr id="7" name="מלבן עם פינות אלכסוניות מעוגלות 6"/>
          <p:cNvSpPr/>
          <p:nvPr>
            <p:custDataLst>
              <p:tags r:id="rId8"/>
            </p:custDataLst>
          </p:nvPr>
        </p:nvSpPr>
        <p:spPr>
          <a:xfrm>
            <a:off x="4693650" y="1330017"/>
            <a:ext cx="1980728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נכונה</a:t>
            </a:r>
            <a:endParaRPr lang="he-IL" dirty="0"/>
          </a:p>
        </p:txBody>
      </p:sp>
      <p:sp>
        <p:nvSpPr>
          <p:cNvPr id="8" name="מלבן עם פינות אלכסוניות מעוגלות 7"/>
          <p:cNvSpPr/>
          <p:nvPr>
            <p:custDataLst>
              <p:tags r:id="rId9"/>
            </p:custDataLst>
          </p:nvPr>
        </p:nvSpPr>
        <p:spPr>
          <a:xfrm>
            <a:off x="283768" y="1330017"/>
            <a:ext cx="1980728" cy="720080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לא נכונה</a:t>
            </a:r>
            <a:endParaRPr lang="he-IL" dirty="0"/>
          </a:p>
        </p:txBody>
      </p:sp>
      <p:sp>
        <p:nvSpPr>
          <p:cNvPr id="10" name="לחצן פעולה: קדימה או הבא 9">
            <a:hlinkClick r:id="" action="ppaction://hlinkshowjump?jump=nextslide" highlightClick="1"/>
          </p:cNvPr>
          <p:cNvSpPr/>
          <p:nvPr>
            <p:custDataLst>
              <p:tags r:id="rId10"/>
            </p:custDataLst>
          </p:nvPr>
        </p:nvSpPr>
        <p:spPr>
          <a:xfrm>
            <a:off x="7596336" y="5449500"/>
            <a:ext cx="1368152" cy="1219860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76" y="1690057"/>
            <a:ext cx="2895128" cy="231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021" b="100000" l="0" r="99400">
                        <a14:backgroundMark x1="34400" y1="21134" x2="200" y2="12887"/>
                        <a14:backgroundMark x1="87200" y1="21134" x2="98200" y2="17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983" y="3811484"/>
            <a:ext cx="3862908" cy="299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מלבן 8"/>
          <p:cNvSpPr/>
          <p:nvPr>
            <p:custDataLst>
              <p:tags r:id="rId13"/>
            </p:custDataLst>
          </p:nvPr>
        </p:nvSpPr>
        <p:spPr>
          <a:xfrm>
            <a:off x="3321696" y="5380476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</a:rPr>
              <a:t>נסה שוב</a:t>
            </a: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16" name="מלבן 15"/>
          <p:cNvSpPr/>
          <p:nvPr>
            <p:custDataLst>
              <p:tags r:id="rId14"/>
            </p:custDataLst>
          </p:nvPr>
        </p:nvSpPr>
        <p:spPr>
          <a:xfrm>
            <a:off x="3321696" y="5373216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</a:rPr>
              <a:t>נסה שוב</a:t>
            </a:r>
            <a:endParaRPr lang="he-IL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03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1017 C -0.21597 -0.03583 -0.31615 -0.07952 -0.48125 -0.05802 C -0.50677 -0.0497 -0.53368 -0.04669 -0.56007 -0.04415 C -0.5625 -0.04346 -0.56511 -0.04253 -0.56754 -0.04207 C -0.5757 -0.04091 -0.58386 -0.04114 -0.59202 -0.03953 C -0.60278 -0.03768 -0.61025 -0.03005 -0.62014 -0.02612 C -0.62188 -0.0245 -0.62379 -0.02265 -0.62587 -0.0215 C -0.62761 -0.02034 -0.62986 -0.02057 -0.63143 -0.01918 C -0.65278 0.00139 -0.63663 -0.0067 -0.65018 -0.00092 C -0.65903 0.01503 -0.654 0.00971 -0.66337 0.01734 C -0.6658 0.02196 -0.66841 0.02659 -0.67084 0.03121 C -0.67361 0.03606 -0.67917 0.03768 -0.68212 0.04254 C -0.68507 0.0467 -0.68716 0.05155 -0.68959 0.05617 C -0.69097 0.05849 -0.69358 0.06311 -0.69358 0.06334 C -0.69497 0.06843 -0.69775 0.07351 -0.69913 0.07906 C -0.70417 0.0994 -0.69636 0.08715 -0.7066 0.09963 C -0.71181 0.12552 -0.70452 0.09362 -0.71233 0.11558 C -0.71806 0.13176 -0.70903 0.11836 -0.71979 0.13153 C -0.72153 0.14009 -0.72379 0.14818 -0.72535 0.15673 C -0.72379 0.21336 -0.71788 0.26861 -0.71788 0.32571 " pathEditMode="relative" rAng="0" ptsTypes="fffffffffffffffffff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67" y="13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75405E-6 C 0.03385 -0.00971 0.38507 -0.14933 0.50382 -0.09662 C 0.51267 -0.08876 0.52188 -0.08437 0.53142 -0.07836 C 0.53507 -0.06311 0.54063 -0.06727 0.55087 -0.06264 C 0.55278 -0.06172 0.55486 -0.06079 0.55677 -0.05987 C 0.55868 -0.05895 0.56267 -0.05733 0.56267 -0.05733 C 0.57847 -0.04138 0.56129 -0.05617 0.5842 -0.04692 C 0.58646 -0.046 0.58785 -0.043 0.58993 -0.04161 C 0.59392 -0.0393 0.60191 -0.03652 0.60191 -0.03652 C 0.60833 -0.03074 0.61111 -0.02381 0.61754 -0.01826 C 0.62014 -0.01294 0.62292 -0.00786 0.62552 -0.00254 C 0.62674 -0.00023 0.62622 0.00324 0.62743 0.00532 C 0.6309 0.0111 0.63924 0.02104 0.63924 0.02104 C 0.64254 0.03005 0.64479 0.03884 0.64896 0.04716 C 0.65174 0.06195 0.65365 0.07513 0.65886 0.08877 C 0.66181 0.11743 0.66701 0.14702 0.67257 0.17499 C 0.67118 0.24457 0.67726 0.27277 0.65886 0.32386 " pathEditMode="relative" ptsTypes="ffffffffffffffffA">
                                      <p:cBhvr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75405E-6 C 0.03385 -0.00971 0.38507 -0.14933 0.50382 -0.09662 C 0.51267 -0.08876 0.52188 -0.08437 0.53142 -0.07836 C 0.53507 -0.06311 0.54063 -0.06727 0.55087 -0.06264 C 0.55278 -0.06172 0.55486 -0.06079 0.55677 -0.05987 C 0.55868 -0.05895 0.56267 -0.05733 0.56267 -0.05733 C 0.57847 -0.04138 0.56129 -0.05617 0.5842 -0.04692 C 0.58646 -0.046 0.58785 -0.043 0.58993 -0.04161 C 0.59392 -0.0393 0.60191 -0.03652 0.60191 -0.03652 C 0.60833 -0.03074 0.61111 -0.02381 0.61754 -0.01826 C 0.62014 -0.01294 0.62292 -0.00786 0.62552 -0.00254 C 0.62674 -0.00023 0.62622 0.00324 0.62743 0.00532 C 0.6309 0.0111 0.63924 0.02104 0.63924 0.02104 C 0.64254 0.03005 0.64479 0.03884 0.64896 0.04716 C 0.65174 0.06195 0.65365 0.07513 0.65886 0.08877 C 0.66181 0.11743 0.66701 0.14702 0.67257 0.17499 C 0.67118 0.24457 0.67726 0.27277 0.65886 0.32386 " pathEditMode="relative" ptsTypes="ffffffffffffffff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75405E-6 C 0.03385 -0.00971 0.38507 -0.14933 0.50382 -0.09662 C 0.51267 -0.08876 0.52188 -0.08437 0.53142 -0.07836 C 0.53507 -0.06311 0.54063 -0.06727 0.55087 -0.06264 C 0.55278 -0.06172 0.55486 -0.06079 0.55677 -0.05987 C 0.55868 -0.05895 0.56267 -0.05733 0.56267 -0.05733 C 0.57847 -0.04138 0.56129 -0.05617 0.5842 -0.04692 C 0.58646 -0.046 0.58785 -0.043 0.58993 -0.04161 C 0.59392 -0.0393 0.60191 -0.03652 0.60191 -0.03652 C 0.60833 -0.03074 0.61111 -0.02381 0.61754 -0.01826 C 0.62014 -0.01294 0.62292 -0.00786 0.62552 -0.00254 C 0.62674 -0.00023 0.62622 0.00324 0.62743 0.00532 C 0.6309 0.0111 0.63924 0.02104 0.63924 0.02104 C 0.64254 0.03005 0.64479 0.03884 0.64896 0.04716 C 0.65174 0.06195 0.65365 0.07513 0.65886 0.08877 C 0.66181 0.11743 0.66701 0.14702 0.67257 0.17499 C 0.67118 0.24457 0.67726 0.27277 0.65886 0.32386 " pathEditMode="relative" ptsTypes="ffffffffffffffff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9" grpId="1"/>
      <p:bldP spid="16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70" y="3811485"/>
            <a:ext cx="3862908" cy="299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238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6528" y="2492896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238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9183" y="2481609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238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6783" y="2634009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212" y="1844824"/>
            <a:ext cx="1462682" cy="219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עם פינות אלכסוניות מעוגלות 3"/>
          <p:cNvSpPr/>
          <p:nvPr>
            <p:custDataLst>
              <p:tags r:id="rId7"/>
            </p:custDataLst>
          </p:nvPr>
        </p:nvSpPr>
        <p:spPr>
          <a:xfrm>
            <a:off x="1115616" y="332656"/>
            <a:ext cx="6912768" cy="720080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עם פינות אלכסוניות מעוגלות 4"/>
          <p:cNvSpPr/>
          <p:nvPr>
            <p:custDataLst>
              <p:tags r:id="rId8"/>
            </p:custDataLst>
          </p:nvPr>
        </p:nvSpPr>
        <p:spPr>
          <a:xfrm>
            <a:off x="4693650" y="1330017"/>
            <a:ext cx="1980728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לא נכונה</a:t>
            </a:r>
            <a:endParaRPr lang="he-IL" dirty="0"/>
          </a:p>
        </p:txBody>
      </p:sp>
      <p:sp>
        <p:nvSpPr>
          <p:cNvPr id="6" name="מלבן עם פינות אלכסוניות מעוגלות 5"/>
          <p:cNvSpPr/>
          <p:nvPr>
            <p:custDataLst>
              <p:tags r:id="rId9"/>
            </p:custDataLst>
          </p:nvPr>
        </p:nvSpPr>
        <p:spPr>
          <a:xfrm>
            <a:off x="6898591" y="1330017"/>
            <a:ext cx="1980728" cy="720080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לא נכונה</a:t>
            </a:r>
            <a:endParaRPr lang="he-IL" dirty="0"/>
          </a:p>
        </p:txBody>
      </p:sp>
      <p:sp>
        <p:nvSpPr>
          <p:cNvPr id="7" name="מלבן עם פינות אלכסוניות מעוגלות 6"/>
          <p:cNvSpPr/>
          <p:nvPr>
            <p:custDataLst>
              <p:tags r:id="rId10"/>
            </p:custDataLst>
          </p:nvPr>
        </p:nvSpPr>
        <p:spPr>
          <a:xfrm>
            <a:off x="2488709" y="1330017"/>
            <a:ext cx="1980728" cy="720080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נכונה</a:t>
            </a:r>
            <a:endParaRPr lang="he-IL" dirty="0"/>
          </a:p>
        </p:txBody>
      </p:sp>
      <p:sp>
        <p:nvSpPr>
          <p:cNvPr id="8" name="מלבן עם פינות אלכסוניות מעוגלות 7"/>
          <p:cNvSpPr/>
          <p:nvPr>
            <p:custDataLst>
              <p:tags r:id="rId11"/>
            </p:custDataLst>
          </p:nvPr>
        </p:nvSpPr>
        <p:spPr>
          <a:xfrm>
            <a:off x="283768" y="1330017"/>
            <a:ext cx="1980728" cy="720080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לא נכונה</a:t>
            </a:r>
            <a:endParaRPr lang="he-IL" dirty="0"/>
          </a:p>
        </p:txBody>
      </p:sp>
      <p:sp>
        <p:nvSpPr>
          <p:cNvPr id="10" name="לחצן פעולה: קדימה או הבא 9">
            <a:hlinkClick r:id="" action="ppaction://hlinkshowjump?jump=nextslide" highlightClick="1"/>
          </p:cNvPr>
          <p:cNvSpPr/>
          <p:nvPr>
            <p:custDataLst>
              <p:tags r:id="rId12"/>
            </p:custDataLst>
          </p:nvPr>
        </p:nvSpPr>
        <p:spPr>
          <a:xfrm>
            <a:off x="7596336" y="5449500"/>
            <a:ext cx="1368152" cy="1219860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021" b="100000" l="0" r="99400">
                        <a14:backgroundMark x1="34400" y1="21134" x2="200" y2="12887"/>
                        <a14:backgroundMark x1="87200" y1="21134" x2="98200" y2="17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252" y="3811484"/>
            <a:ext cx="3862908" cy="299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מלבן 8"/>
          <p:cNvSpPr/>
          <p:nvPr>
            <p:custDataLst>
              <p:tags r:id="rId14"/>
            </p:custDataLst>
          </p:nvPr>
        </p:nvSpPr>
        <p:spPr>
          <a:xfrm>
            <a:off x="3321696" y="5380476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</a:rPr>
              <a:t>נסה שוב</a:t>
            </a: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16" name="מלבן 15"/>
          <p:cNvSpPr/>
          <p:nvPr>
            <p:custDataLst>
              <p:tags r:id="rId15"/>
            </p:custDataLst>
          </p:nvPr>
        </p:nvSpPr>
        <p:spPr>
          <a:xfrm>
            <a:off x="3321696" y="5373216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</a:rPr>
              <a:t>נסה שוב</a:t>
            </a:r>
            <a:endParaRPr lang="he-IL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728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601 C -0.13473 -0.01803 -0.26928 -0.03167 -0.404 -0.04207 C -0.40539 -0.04207 -0.43108 -0.03075 -0.43143 -0.03075 C -0.4507 -0.02497 -0.47049 -0.02358 -0.49028 -0.02173 C -0.50712 -0.01503 -0.49792 -0.0178 -0.51771 -0.01503 C -0.53195 -0.00948 -0.54636 -0.00347 -0.56094 0.00069 C -0.56615 0.00231 -0.57171 0.00254 -0.57657 0.00532 C -0.58125 0.00786 -0.58542 0.01202 -0.59028 0.01433 C -0.5941 0.01641 -0.60209 0.01872 -0.60209 0.01895 C -0.60608 0.02173 -0.60938 0.02589 -0.61389 0.02774 C -0.6158 0.02843 -0.61789 0.02889 -0.61962 0.03005 C -0.63855 0.0423 -0.62448 0.03629 -0.63733 0.04115 C -0.64306 0.05062 -0.64393 0.06195 -0.64723 0.07258 C -0.64827 0.11743 -0.64862 0.1521 -0.65504 0.19394 C -0.6566 0.23255 -0.65938 0.27254 -0.65504 0.31091 C -0.65382 0.32224 -0.64514 0.32201 -0.64514 0.33333 " pathEditMode="relative" rAng="0" ptsTypes="fffffffffffffff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69" y="15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66297E-6 C 0.30261 -0.08415 0.22518 -0.09501 0.40782 -0.08877 C 0.41893 -0.08392 0.42813 -0.07582 0.43907 -0.07051 C 0.45035 -0.05964 0.46511 -0.04924 0.4783 -0.04439 C 0.48542 -0.03838 0.49393 -0.03237 0.50174 -0.0289 C 0.50365 -0.02636 0.50556 -0.02312 0.50782 -0.02104 C 0.50955 -0.01942 0.51216 -0.02035 0.51355 -0.0185 C 0.51563 -0.01572 0.51615 -0.01133 0.51754 -0.00786 C 0.52136 0.00023 0.52466 0.00878 0.52934 0.01548 C 0.53837 0.0275 0.54358 0.03629 0.55105 0.04946 C 0.55452 0.06449 0.55018 0.05039 0.55868 0.06518 C 0.56181 0.07004 0.5665 0.0809 0.5665 0.0809 C 0.56875 0.09362 0.57171 0.10356 0.57657 0.11465 C 0.5816 0.12713 0.579 0.13037 0.5882 0.13823 C 0.59375 0.16643 0.58629 0.13268 0.59393 0.15649 C 0.6033 0.18446 0.59306 0.16227 0.60174 0.18007 C 0.60417 0.19348 0.60591 0.20527 0.61181 0.21659 C 0.61233 0.21914 0.61302 0.22191 0.61372 0.22445 C 0.61424 0.22792 0.61493 0.23139 0.61546 0.23485 C 0.61667 0.24017 0.61945 0.25057 0.61945 0.25057 C 0.62153 0.28016 0.62136 0.26791 0.62136 0.2871 " pathEditMode="relative" ptsTypes="ffffffffffffffffffff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66297E-6 C 0.30261 -0.08415 0.22518 -0.09501 0.40782 -0.08877 C 0.41893 -0.08392 0.42813 -0.07582 0.43907 -0.07051 C 0.45035 -0.05964 0.46511 -0.04924 0.4783 -0.04439 C 0.48542 -0.03838 0.49393 -0.03237 0.50174 -0.0289 C 0.50365 -0.02636 0.50556 -0.02312 0.50782 -0.02104 C 0.50955 -0.01942 0.51216 -0.02035 0.51355 -0.0185 C 0.51563 -0.01572 0.51615 -0.01133 0.51754 -0.00786 C 0.52136 0.00023 0.52466 0.00878 0.52934 0.01548 C 0.53837 0.0275 0.54358 0.03629 0.55105 0.04946 C 0.55452 0.06449 0.55018 0.05039 0.55868 0.06518 C 0.56181 0.07004 0.5665 0.0809 0.5665 0.0809 C 0.56875 0.09362 0.57171 0.10356 0.57657 0.11465 C 0.5816 0.12713 0.579 0.13037 0.5882 0.13823 C 0.59375 0.16643 0.58629 0.13268 0.59393 0.15649 C 0.6033 0.18446 0.59306 0.16227 0.60174 0.18007 C 0.60417 0.19348 0.60591 0.20527 0.61181 0.21659 C 0.61233 0.21914 0.61302 0.22191 0.61372 0.22445 C 0.61424 0.22792 0.61493 0.23139 0.61546 0.23485 C 0.61667 0.24017 0.61945 0.25057 0.61945 0.25057 C 0.62153 0.28016 0.62136 0.26791 0.62136 0.2871 " pathEditMode="relative" ptsTypes="ffffffffffffffffffffA">
                                      <p:cBhvr>
                                        <p:cTn id="2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66297E-6 C 0.30261 -0.08415 0.22518 -0.09501 0.40782 -0.08877 C 0.41893 -0.08392 0.42813 -0.07582 0.43907 -0.07051 C 0.45035 -0.05964 0.46511 -0.04924 0.4783 -0.04439 C 0.48542 -0.03838 0.49393 -0.03237 0.50174 -0.0289 C 0.50365 -0.02636 0.50556 -0.02312 0.50782 -0.02104 C 0.50955 -0.01942 0.51216 -0.02035 0.51355 -0.0185 C 0.51563 -0.01572 0.51615 -0.01133 0.51754 -0.00786 C 0.52136 0.00023 0.52466 0.00878 0.52934 0.01548 C 0.53837 0.0275 0.54358 0.03629 0.55105 0.04946 C 0.55452 0.06449 0.55018 0.05039 0.55868 0.06518 C 0.56181 0.07004 0.5665 0.0809 0.5665 0.0809 C 0.56875 0.09362 0.57171 0.10356 0.57657 0.11465 C 0.5816 0.12713 0.579 0.13037 0.5882 0.13823 C 0.59375 0.16643 0.58629 0.13268 0.59393 0.15649 C 0.6033 0.18446 0.59306 0.16227 0.60174 0.18007 C 0.60417 0.19348 0.60591 0.20527 0.61181 0.21659 C 0.61233 0.21914 0.61302 0.22191 0.61372 0.22445 C 0.61424 0.22792 0.61493 0.23139 0.61546 0.23485 C 0.61667 0.24017 0.61945 0.25057 0.61945 0.25057 C 0.62153 0.28016 0.62136 0.26791 0.62136 0.2871 " pathEditMode="relative" ptsTypes="ffffffffffffffffffff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9" grpId="1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70" y="3811485"/>
            <a:ext cx="3862908" cy="299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5215" l="0" r="100000">
                        <a14:foregroundMark x1="11783" y1="82775" x2="11783" y2="82775"/>
                        <a14:foregroundMark x1="80892" y1="89952" x2="80892" y2="89952"/>
                        <a14:foregroundMark x1="76752" y1="84689" x2="76752" y2="84689"/>
                        <a14:foregroundMark x1="57962" y1="89952" x2="85032" y2="8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347" y="2604664"/>
            <a:ext cx="2273318" cy="151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0225" y="2131579"/>
            <a:ext cx="12001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0225" y="2050097"/>
            <a:ext cx="12001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0225" y="2131579"/>
            <a:ext cx="12001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עם פינות אלכסוניות מעוגלות 3"/>
          <p:cNvSpPr/>
          <p:nvPr>
            <p:custDataLst>
              <p:tags r:id="rId7"/>
            </p:custDataLst>
          </p:nvPr>
        </p:nvSpPr>
        <p:spPr>
          <a:xfrm>
            <a:off x="1115616" y="332656"/>
            <a:ext cx="6912768" cy="720080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עם פינות אלכסוניות מעוגלות 4"/>
          <p:cNvSpPr/>
          <p:nvPr>
            <p:custDataLst>
              <p:tags r:id="rId8"/>
            </p:custDataLst>
          </p:nvPr>
        </p:nvSpPr>
        <p:spPr>
          <a:xfrm>
            <a:off x="4699045" y="1330017"/>
            <a:ext cx="1980728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לא נכונה</a:t>
            </a:r>
            <a:endParaRPr lang="he-IL" dirty="0"/>
          </a:p>
        </p:txBody>
      </p:sp>
      <p:sp>
        <p:nvSpPr>
          <p:cNvPr id="6" name="מלבן עם פינות אלכסוניות מעוגלות 5"/>
          <p:cNvSpPr/>
          <p:nvPr>
            <p:custDataLst>
              <p:tags r:id="rId9"/>
            </p:custDataLst>
          </p:nvPr>
        </p:nvSpPr>
        <p:spPr>
          <a:xfrm>
            <a:off x="6898591" y="1330017"/>
            <a:ext cx="1980728" cy="720080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לא נכונה</a:t>
            </a:r>
            <a:endParaRPr lang="he-IL" dirty="0"/>
          </a:p>
        </p:txBody>
      </p:sp>
      <p:sp>
        <p:nvSpPr>
          <p:cNvPr id="7" name="מלבן עם פינות אלכסוניות מעוגלות 6"/>
          <p:cNvSpPr/>
          <p:nvPr>
            <p:custDataLst>
              <p:tags r:id="rId10"/>
            </p:custDataLst>
          </p:nvPr>
        </p:nvSpPr>
        <p:spPr>
          <a:xfrm>
            <a:off x="299955" y="1330017"/>
            <a:ext cx="1980728" cy="720080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נכונה</a:t>
            </a:r>
            <a:endParaRPr lang="he-IL" dirty="0"/>
          </a:p>
        </p:txBody>
      </p:sp>
      <p:sp>
        <p:nvSpPr>
          <p:cNvPr id="8" name="מלבן עם פינות אלכסוניות מעוגלות 7"/>
          <p:cNvSpPr/>
          <p:nvPr>
            <p:custDataLst>
              <p:tags r:id="rId11"/>
            </p:custDataLst>
          </p:nvPr>
        </p:nvSpPr>
        <p:spPr>
          <a:xfrm>
            <a:off x="2499500" y="1330017"/>
            <a:ext cx="1980728" cy="720080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לא נכונה</a:t>
            </a:r>
            <a:endParaRPr lang="he-IL" dirty="0"/>
          </a:p>
        </p:txBody>
      </p:sp>
      <p:sp>
        <p:nvSpPr>
          <p:cNvPr id="10" name="לחצן פעולה: קדימה או הבא 9">
            <a:hlinkClick r:id="" action="ppaction://hlinkshowjump?jump=nextslide" highlightClick="1"/>
          </p:cNvPr>
          <p:cNvSpPr/>
          <p:nvPr>
            <p:custDataLst>
              <p:tags r:id="rId12"/>
            </p:custDataLst>
          </p:nvPr>
        </p:nvSpPr>
        <p:spPr>
          <a:xfrm>
            <a:off x="7596336" y="5449500"/>
            <a:ext cx="1368152" cy="1219860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021" b="100000" l="0" r="99400">
                        <a14:backgroundMark x1="34400" y1="21134" x2="200" y2="12887"/>
                        <a14:backgroundMark x1="87200" y1="21134" x2="98200" y2="17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74" y="3822645"/>
            <a:ext cx="3862908" cy="299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מלבן 8"/>
          <p:cNvSpPr/>
          <p:nvPr>
            <p:custDataLst>
              <p:tags r:id="rId14"/>
            </p:custDataLst>
          </p:nvPr>
        </p:nvSpPr>
        <p:spPr>
          <a:xfrm>
            <a:off x="3321696" y="5380476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</a:rPr>
              <a:t>נסה שוב</a:t>
            </a: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16" name="מלבן 15"/>
          <p:cNvSpPr/>
          <p:nvPr>
            <p:custDataLst>
              <p:tags r:id="rId15"/>
            </p:custDataLst>
          </p:nvPr>
        </p:nvSpPr>
        <p:spPr>
          <a:xfrm>
            <a:off x="3321696" y="5373216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</a:rPr>
              <a:t>נסה שוב</a:t>
            </a:r>
            <a:endParaRPr lang="he-IL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30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694 C -0.18646 -0.046 -0.30973 -0.10934 -0.47448 -0.08761 C -0.47848 -0.086 -0.48229 -0.08438 -0.48629 -0.08276 C -0.49323 -0.07998 -0.50782 -0.07767 -0.50782 -0.07767 C -0.52327 -0.07028 -0.53924 -0.06473 -0.55486 -0.05826 C -0.56302 -0.05479 -0.56997 -0.05109 -0.5783 -0.04855 C -0.5875 -0.04184 -0.59532 -0.03699 -0.60573 -0.03375 C -0.61545 -0.02774 -0.62483 -0.02081 -0.63525 -0.01665 C -0.63716 -0.0148 -0.63907 -0.01295 -0.64115 -0.01156 C -0.64427 -0.00971 -0.64792 -0.00925 -0.65087 -0.00694 C -0.65521 -0.00347 -0.65851 0.00185 -0.66268 0.00554 C -0.67049 0.01988 -0.66927 0.0275 -0.67049 0.04715 C -0.67379 0.10078 -0.66962 0.06611 -0.67639 0.10587 C -0.679 0.12159 -0.6816 0.13707 -0.6842 0.15256 C -0.68507 0.15742 -0.68525 0.16227 -0.68629 0.16713 C -0.68733 0.17221 -0.69011 0.18192 -0.69011 0.18215 C -0.6908 0.19486 -0.68993 0.20827 -0.69202 0.22122 C -0.69254 0.22468 -0.6967 0.22561 -0.69792 0.22861 C -0.69948 0.23231 -0.69931 0.23647 -0.7 0.24063 C -0.69931 0.24641 -0.69983 0.25265 -0.69792 0.25774 C -0.69688 0.26051 -0.69288 0.26005 -0.69202 0.26283 C -0.69011 0.26884 -0.69011 0.28247 -0.69011 0.28247 " pathEditMode="relative" rAng="0" ptsTypes="fffffffffffffffffffffA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0" y="9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6.68978E-6 C 0.11823 -0.02704 0.23629 -0.05686 0.35486 -0.0809 C 0.37344 -0.0846 0.37934 -0.08136 0.39219 -0.07581 C 0.4224 -0.07905 0.45295 -0.08205 0.48247 -0.0705 C 0.48507 -0.06795 0.4875 -0.06495 0.49028 -0.06264 C 0.49271 -0.06056 0.49566 -0.05963 0.49809 -0.05732 C 0.51094 -0.0453 0.49722 -0.05293 0.5099 -0.04692 C 0.52292 -0.02958 0.51476 -0.03952 0.53542 -0.01825 C 0.54011 -0.0134 0.55104 -0.00785 0.55104 -0.00785 C 0.55816 0.00463 0.56302 0.00671 0.57257 0.01573 C 0.58472 0.02728 0.59566 0.04092 0.60781 0.05225 C 0.61511 0.06681 0.62014 0.08484 0.62361 0.10172 C 0.62535 0.12738 0.62882 0.15211 0.63142 0.17754 C 0.63299 0.2247 0.63629 0.26376 0.63333 0.31069 C 0.63299 0.31739 0.63212 0.31762 0.62952 0.32109 " pathEditMode="relative" ptsTypes="ffffffffffffff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6.68978E-6 C 0.11823 -0.02704 0.23629 -0.05686 0.35486 -0.0809 C 0.37344 -0.0846 0.37934 -0.08136 0.39219 -0.07581 C 0.4224 -0.07905 0.45295 -0.08205 0.48247 -0.0705 C 0.48507 -0.06795 0.4875 -0.06495 0.49028 -0.06264 C 0.49271 -0.06056 0.49566 -0.05963 0.49809 -0.05732 C 0.51094 -0.0453 0.49722 -0.05293 0.5099 -0.04692 C 0.52292 -0.02958 0.51476 -0.03952 0.53542 -0.01825 C 0.54011 -0.0134 0.55104 -0.00785 0.55104 -0.00785 C 0.55816 0.00463 0.56302 0.00671 0.57257 0.01573 C 0.58472 0.02728 0.59566 0.04092 0.60781 0.05225 C 0.61511 0.06681 0.62014 0.08484 0.62361 0.10172 C 0.62535 0.12738 0.62882 0.15211 0.63142 0.17754 C 0.63299 0.2247 0.63629 0.26376 0.63333 0.31069 C 0.63299 0.31739 0.63212 0.31762 0.62952 0.32109 " pathEditMode="relative" ptsTypes="ffffffffffffff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6.68978E-6 C 0.11823 -0.02704 0.23629 -0.05686 0.35486 -0.0809 C 0.37344 -0.0846 0.37934 -0.08136 0.39219 -0.07581 C 0.4224 -0.07905 0.45295 -0.08205 0.48247 -0.0705 C 0.48507 -0.06795 0.4875 -0.06495 0.49028 -0.06264 C 0.49271 -0.06056 0.49566 -0.05963 0.49809 -0.05732 C 0.51094 -0.0453 0.49722 -0.05293 0.5099 -0.04692 C 0.52292 -0.02958 0.51476 -0.03952 0.53542 -0.01825 C 0.54011 -0.0134 0.55104 -0.00785 0.55104 -0.00785 C 0.55816 0.00463 0.56302 0.00671 0.57257 0.01573 C 0.58472 0.02728 0.59566 0.04092 0.60781 0.05225 C 0.61511 0.06681 0.62014 0.08484 0.62361 0.10172 C 0.62535 0.12738 0.62882 0.15211 0.63142 0.17754 C 0.63299 0.2247 0.63629 0.26376 0.63333 0.31069 C 0.63299 0.31739 0.63212 0.31762 0.62952 0.32109 " pathEditMode="relative" ptsTypes="ffffffffffffffA">
                                      <p:cBhvr>
                                        <p:cTn id="4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9" grpId="1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4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72616" y="2952326"/>
            <a:ext cx="5200241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567" b="100000" l="10000" r="93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70" y="3237307"/>
            <a:ext cx="485775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119" b="100000" l="6437" r="878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59" y="2952326"/>
            <a:ext cx="5200244" cy="393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04" b="100000" l="9655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724" y="3180293"/>
            <a:ext cx="4898826" cy="370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קבוצה 2"/>
          <p:cNvGrpSpPr/>
          <p:nvPr/>
        </p:nvGrpSpPr>
        <p:grpSpPr>
          <a:xfrm>
            <a:off x="444872" y="2990789"/>
            <a:ext cx="8490306" cy="2544261"/>
            <a:chOff x="762658" y="2990789"/>
            <a:chExt cx="8490306" cy="2544261"/>
          </a:xfrm>
        </p:grpSpPr>
        <p:pic>
          <p:nvPicPr>
            <p:cNvPr id="1026" name="Picture 2" descr="http://www.nrg.co.il/images/archive/465x349/1/315/414.jpg"/>
            <p:cNvPicPr>
              <a:picLocks noChangeAspect="1" noChangeArrowheads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3" t="3419" r="8701"/>
            <a:stretch/>
          </p:blipFill>
          <p:spPr bwMode="auto">
            <a:xfrm>
              <a:off x="762658" y="2990789"/>
              <a:ext cx="2241248" cy="218308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1" name="Picture 2" descr="http://www.nrg.co.il/images/archive/465x349/1/315/414.jpg"/>
            <p:cNvPicPr>
              <a:picLocks noChangeAspect="1" noChangeArrowheads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3" t="3419" r="8701"/>
            <a:stretch/>
          </p:blipFill>
          <p:spPr bwMode="auto">
            <a:xfrm>
              <a:off x="2609605" y="3028775"/>
              <a:ext cx="2241738" cy="21835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" name="Picture 2" descr="http://www.nrg.co.il/images/archive/465x349/1/315/414.jpg"/>
            <p:cNvPicPr>
              <a:picLocks noChangeAspect="1" noChangeArrowheads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3" t="3419" r="8701"/>
            <a:stretch/>
          </p:blipFill>
          <p:spPr bwMode="auto">
            <a:xfrm>
              <a:off x="4674564" y="3066761"/>
              <a:ext cx="2281225" cy="22220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3" name="Picture 2" descr="http://www.nrg.co.il/images/archive/465x349/1/315/414.jpg"/>
            <p:cNvPicPr>
              <a:picLocks noChangeAspect="1" noChangeArrowheads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3" t="3419" r="8701"/>
            <a:stretch/>
          </p:blipFill>
          <p:spPr bwMode="auto">
            <a:xfrm>
              <a:off x="6894004" y="3237307"/>
              <a:ext cx="2358960" cy="22977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9" name="מלבן עם פינות אלכסוניות מעוגלות 508"/>
          <p:cNvSpPr/>
          <p:nvPr>
            <p:custDataLst>
              <p:tags r:id="rId6"/>
            </p:custDataLst>
          </p:nvPr>
        </p:nvSpPr>
        <p:spPr>
          <a:xfrm>
            <a:off x="1115616" y="332656"/>
            <a:ext cx="6912768" cy="720080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10" name="מלבן עם פינות אלכסוניות מעוגלות 509"/>
          <p:cNvSpPr/>
          <p:nvPr>
            <p:custDataLst>
              <p:tags r:id="rId7"/>
            </p:custDataLst>
          </p:nvPr>
        </p:nvSpPr>
        <p:spPr>
          <a:xfrm>
            <a:off x="4699045" y="1330017"/>
            <a:ext cx="1980728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לא נכונה</a:t>
            </a:r>
            <a:endParaRPr lang="he-IL" dirty="0"/>
          </a:p>
        </p:txBody>
      </p:sp>
      <p:sp>
        <p:nvSpPr>
          <p:cNvPr id="511" name="מלבן עם פינות אלכסוניות מעוגלות 510"/>
          <p:cNvSpPr/>
          <p:nvPr>
            <p:custDataLst>
              <p:tags r:id="rId8"/>
            </p:custDataLst>
          </p:nvPr>
        </p:nvSpPr>
        <p:spPr>
          <a:xfrm>
            <a:off x="6898591" y="1330017"/>
            <a:ext cx="1980728" cy="720080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 נכונה</a:t>
            </a:r>
            <a:endParaRPr lang="he-IL" dirty="0"/>
          </a:p>
        </p:txBody>
      </p:sp>
      <p:sp>
        <p:nvSpPr>
          <p:cNvPr id="512" name="מלבן עם פינות אלכסוניות מעוגלות 511"/>
          <p:cNvSpPr/>
          <p:nvPr>
            <p:custDataLst>
              <p:tags r:id="rId9"/>
            </p:custDataLst>
          </p:nvPr>
        </p:nvSpPr>
        <p:spPr>
          <a:xfrm>
            <a:off x="299955" y="1330017"/>
            <a:ext cx="1980728" cy="720080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לא נכונה</a:t>
            </a:r>
            <a:endParaRPr lang="he-IL" dirty="0"/>
          </a:p>
        </p:txBody>
      </p:sp>
      <p:sp>
        <p:nvSpPr>
          <p:cNvPr id="513" name="מלבן עם פינות אלכסוניות מעוגלות 512"/>
          <p:cNvSpPr/>
          <p:nvPr>
            <p:custDataLst>
              <p:tags r:id="rId10"/>
            </p:custDataLst>
          </p:nvPr>
        </p:nvSpPr>
        <p:spPr>
          <a:xfrm>
            <a:off x="2499500" y="1330017"/>
            <a:ext cx="1980728" cy="720080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לא נכונה</a:t>
            </a:r>
            <a:endParaRPr lang="he-IL" dirty="0"/>
          </a:p>
        </p:txBody>
      </p:sp>
      <p:grpSp>
        <p:nvGrpSpPr>
          <p:cNvPr id="5" name="קבוצה 4"/>
          <p:cNvGrpSpPr/>
          <p:nvPr/>
        </p:nvGrpSpPr>
        <p:grpSpPr>
          <a:xfrm>
            <a:off x="-180528" y="2348880"/>
            <a:ext cx="9721080" cy="5760640"/>
            <a:chOff x="-180528" y="2348880"/>
            <a:chExt cx="9721080" cy="5760640"/>
          </a:xfrm>
        </p:grpSpPr>
        <p:sp>
          <p:nvSpPr>
            <p:cNvPr id="4" name="מלבן 3"/>
            <p:cNvSpPr/>
            <p:nvPr/>
          </p:nvSpPr>
          <p:spPr>
            <a:xfrm>
              <a:off x="-180528" y="2348880"/>
              <a:ext cx="9721080" cy="5760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" name="Picture 2" descr="http://www.excusememe.com/pics/imagebase/5124.gif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819" y="3346610"/>
              <a:ext cx="4872705" cy="3654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קבוצה 18"/>
          <p:cNvGrpSpPr/>
          <p:nvPr/>
        </p:nvGrpSpPr>
        <p:grpSpPr>
          <a:xfrm>
            <a:off x="-28128" y="2348880"/>
            <a:ext cx="9721080" cy="5760640"/>
            <a:chOff x="-180528" y="2348880"/>
            <a:chExt cx="9721080" cy="5760640"/>
          </a:xfrm>
        </p:grpSpPr>
        <p:sp>
          <p:nvSpPr>
            <p:cNvPr id="20" name="מלבן 19"/>
            <p:cNvSpPr/>
            <p:nvPr/>
          </p:nvSpPr>
          <p:spPr>
            <a:xfrm>
              <a:off x="-180528" y="2348880"/>
              <a:ext cx="9721080" cy="5760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1" name="Picture 2" descr="http://www.excusememe.com/pics/imagebase/5124.gif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819" y="3346610"/>
              <a:ext cx="4872705" cy="3654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קבוצה 21"/>
          <p:cNvGrpSpPr/>
          <p:nvPr/>
        </p:nvGrpSpPr>
        <p:grpSpPr>
          <a:xfrm>
            <a:off x="35496" y="2204864"/>
            <a:ext cx="9721080" cy="5760640"/>
            <a:chOff x="-180528" y="2348880"/>
            <a:chExt cx="9721080" cy="5760640"/>
          </a:xfrm>
        </p:grpSpPr>
        <p:sp>
          <p:nvSpPr>
            <p:cNvPr id="23" name="מלבן 22"/>
            <p:cNvSpPr/>
            <p:nvPr/>
          </p:nvSpPr>
          <p:spPr>
            <a:xfrm>
              <a:off x="-180528" y="2348880"/>
              <a:ext cx="9721080" cy="5760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4" name="Picture 2" descr="http://www.excusememe.com/pics/imagebase/5124.gif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819" y="3346610"/>
              <a:ext cx="4872705" cy="3654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כותרת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457200" y="701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כל הכבוד!</a:t>
            </a:r>
            <a:br>
              <a:rPr lang="he-IL" dirty="0" smtClean="0"/>
            </a:br>
            <a:r>
              <a:rPr lang="he-IL" dirty="0" smtClean="0"/>
              <a:t>הכנת פנקייקים נהדרים!</a:t>
            </a:r>
            <a:endParaRPr lang="he-IL" dirty="0"/>
          </a:p>
        </p:txBody>
      </p:sp>
      <p:sp>
        <p:nvSpPr>
          <p:cNvPr id="6" name="לחצן פעולה: בית 5">
            <a:hlinkClick r:id="" action="ppaction://hlinkshowjump?jump=firstslide" highlightClick="1"/>
          </p:cNvPr>
          <p:cNvSpPr/>
          <p:nvPr/>
        </p:nvSpPr>
        <p:spPr>
          <a:xfrm>
            <a:off x="8075669" y="5949280"/>
            <a:ext cx="859509" cy="864096"/>
          </a:xfrm>
          <a:prstGeom prst="actionButtonHome">
            <a:avLst/>
          </a:prstGeom>
          <a:ln w="6350"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4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"/>
                  </p:tgtEl>
                </p:cond>
              </p:nextCondLst>
            </p:seq>
          </p:childTnLst>
        </p:cTn>
      </p:par>
    </p:tnLst>
    <p:bldLst>
      <p:bldP spid="509" grpId="0" animBg="1"/>
      <p:bldP spid="510" grpId="0" animBg="1"/>
      <p:bldP spid="511" grpId="0" animBg="1"/>
      <p:bldP spid="512" grpId="0" animBg="1"/>
      <p:bldP spid="513" grpId="0" animBg="1"/>
      <p:bldP spid="2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3cQwyN1JDqnHbOPfz9y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fWxh60UzICTjMMxL3lZ0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YJUqUTmdyJhkPlukpYCUn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JeCPm831ZyEM1IszOe5mY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HK0osDtxa8EZGN5xe9xK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3jLSQaoO0lW3V5mKBnw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nJMLJGRdq2s0HGCANi9m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RgpWtwYZ4iOGhzLCbIQO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nB6yltQ1h0Gicx9JtjE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diK34nqtwavn207FnO7O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NiJzuISrokn82XCulxAZ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TSmWbHbz8D5P65WyvQlp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TcUZmgygkIU4Q9c9mOK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bGx6V7117HPTHoRdyxagP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MmHjutJggzDM7m8rc7Fn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37kXHoIJmXQfHEqH1Q4rH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81WpWBgEgBbYL26CyaLj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zGUw0ngYtrrEb8mUM9TZ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iZsnZJ7sAwws2AlTN3r9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YJUqUTmdyJhkPlukpYCUn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JeCPm831ZyEM1IszOe5mY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HK0osDtxa8EZGN5xe9xK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3jLSQaoO0lW3V5mKBnw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1r68DPVBTdGPE4b1xj9m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nJMLJGRdq2s0HGCANi9m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PgDENK4lCnpMzl1TWe0FM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NiJzuISrokn82XCulxAZ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TSmWbHbz8D5P65WyvQlp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bGx6V7117HPTHoRdyxagP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nVhoQb6ugGcqsBqPQHUN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37kXHoIJmXQfHEqH1Q4rH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kATJIM1SjVCQETlAwT7O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pz0TSdEZmaFwi4T0mzBu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QXvmZAEtMElF5ajIOTOej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ARIHBRcDckvrgbtSeCIkJ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sb8AhGvxxdA9yCvwSC0v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iZsnZJ7sAwws2AlTN3r9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YJUqUTmdyJhkPlukpYCUn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JeCPm831ZyEM1IszOe5mY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HK0osDtxa8EZGN5xe9xK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3jLSQaoO0lW3V5mKBnw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nJMLJGRdq2s0HGCANi9m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NiJzuISrokn82XCulxAZ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TSmWbHbz8D5P65WyvQlp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bGx6V7117HPTHoRdyxag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Hn0u7XlgqTi4qzoq2YIY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jRdTAhxGNfMhujepjXYe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37kXHoIJmXQfHEqH1Q4rH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ng7citi2xloaNghT5fGB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iyrY1WRLdfIJzlz0ZwTb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Ht66c8LbOioYzKksmaL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s3HVj4f9HQHEZKuUQECs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iZsnZJ7sAwws2AlTN3r9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YJUqUTmdyJhkPlukpYCUn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JeCPm831ZyEM1IszOe5mY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HK0osDtxa8EZGN5xe9xK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aooTI8jGq1PLakH7JeiWT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3jLSQaoO0lW3V5mKBnw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nJMLJGRdq2s0HGCANi9m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NiJzuISrokn82XCulxAZ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TSmWbHbz8D5P65WyvQlp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bGx6V7117HPTHoRdyxagP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jA0Pxvw8F5yCxxjOz4a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8zv4vFLzW1NYt4qfQx1u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LE3tTyJx9mQifPhE2bjZ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mZUpL4vaJM8hU8NaGGdpM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SKEtnOzfIYUh4ytNE1Y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8cLTuNAKCL8OdC6dfcWKt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iZsnZJ7sAwws2AlTN3r9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YJUqUTmdyJhkPlukpYCUn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JeCPm831ZyEM1IszOe5mY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HK0osDtxa8EZGN5xe9xK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3jLSQaoO0lW3V5mKBnw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GNRDAfWXVBua0uL1QKzI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Ep4JUeuFKZzfb8PDv6Gp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l750wZ5Z98QX6tq4Fv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DmU4pzrEMSa24WETIuA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VpG5lXja9TZWuU5Ate5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pe2lcrqbhZevtJ6szvxv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N3ptpLNDuCZdWG13m0d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aOytVNgU4dl3qqZWJ1Eo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BwfMqqw9xhKnCfRZuYxI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E9wf27DZydWGc1e8nPoV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j2NK5JwGQV4cS5fanovyI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qW2PLlAHjuIAQtri2UsS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B099Tds0q8lLCRHfYa59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theMI5lA5Pbpk1FBsnei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f5RAAMWiMco1xRU6unEP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tkHFoJiB6gbNNhrQss4p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AcwGzmIIUjvS29V8uyEM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1iuOGlTREexJuE3UdAA4h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vEPLbmS5bgsCaebLFmP2F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liEg4Al4cYGXMQYVawZy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SuPIrUefeoejw7ViiK7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drlNJbi37e31MLfRU9YI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zywsOeeHOVdOXhnmEa2Xb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Zfvk92qPX5KtDTOkVX4mj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QcOuRugYWLgiyhWt5bhYY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3tDtyjf5TPXHoiwEbVzZ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tHfjVaZGkVY3s4YpWd0z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llxnsRS4kkH9kRnWWIR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QSEXq0lpYZ4hh80VNd0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nH8bNNYCgh6L0uEJvrSJV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53zfV1VESGItbvLDcmNH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vhEmciM70G0Z37dy3Bl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4h0sdJNGn8EZ8xiAzODRK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2scsDpDjcm5Ir0DTYyYrD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ZUzVXtMILuofygL5o23V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Tp6hXGP4Ti2t6cx4tGPp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e2K5CdtApzC36vsD0NXD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8GDDK0L0yIbQZq5O8Bp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Mr4d1UmewEyb4xS3BAj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Q252BQG2s0t3GYDyZsF2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oxko67Jl3yhTVoYbp4Gb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57nyfvC8DR6JEyIcJyi6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MM2eAO2Bm91Jrc0ySeJUU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NbKptdk7TXHblBv0UN52u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HU6vbbG4n20mZQtalPgf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2gQp2RjVPSVQuQjX18qO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ZCExKsgLfFDSPFM9PKrc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8mCRnN7Osum6QMnjzsy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KOnR2wQpTfRT6DhwfGyV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QYtifZB48t2yuhUS5tD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9vJO0LvaZE1KYwEn5y7c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T3ii6pGn5seWGsKtfe6T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0NwLgvZUwePNCGwHF5tBy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s5SwsYm4bCmM5q90BX6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5HGQuraTrtOZC4lBo3Cb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AoLTyI83hu0kBPfcUWlF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SM2eIzSPAp3lZUSnDv2b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s5SwsYm4bCmM5q90BX6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hFH8dqRDxcKDSltFKpvwk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lhdZZQpSXCFzkWOgSXf9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IQX3Luo2MFQpbpbnexur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C8d5GkQyAZkoXRbaEneup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Ns93unaY2SfheOQGN3ce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Mskb4S7c80xlKVDQtnBX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hHt6LadIQtSCDNHOLUx1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xomy2Fhhw2L2oVUdcpXz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LJNtnkanFfr94Jd7xqy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5HGQuraTrtOZC4lBo3Cb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yD2VkWidnCvUWlzDLj5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AoLTyI83hu0kBPfcUWlF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Y6jrwBmJokoox9S2FrwV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MWLPtZhp8MzeT8oHtMseB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9K8oSlwBAaLNrZ44IRE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0XNyygRuSo4kcJ9cDoEK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37kXHoIJmXQfHEqH1Q4rH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iZsnZJ7sAwws2AlTN3r9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YJUqUTmdyJhkPlukpYCUn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JeCPm831ZyEM1IszOe5mY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HK0osDtxa8EZGN5xe9xK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3jLSQaoO0lW3V5mKBnw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9D49I941WkULqHql0eJ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cjMGtgmIjLhvkeSFpSgBT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nJMLJGRdq2s0HGCANi9m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i2CSZaty9dIdpW254qHX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tmvn5Ylb865w7qkD92Ff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UAUnG80zdR7w4G9TJwnEh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NiJzuISrokn82XCulxAZ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TSmWbHbz8D5P65WyvQlp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bGx6V7117HPTHoRdyxagP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PLAYIiLPj2hVL2PDUSZeN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37kXHoIJmXQfHEqH1Q4rH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iZsnZJ7sAwws2AlTN3r94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98</Words>
  <Application>Microsoft Office PowerPoint</Application>
  <PresentationFormat>‫הצגה על המסך (4:3)</PresentationFormat>
  <Paragraphs>54</Paragraphs>
  <Slides>8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ערכת נושא Office</vt:lpstr>
      <vt:lpstr>מאסטר שף בכיתה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כל הכבוד! הכנת פנקייקים נהדרים!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s12213</dc:creator>
  <cp:lastModifiedBy>User</cp:lastModifiedBy>
  <cp:revision>25</cp:revision>
  <dcterms:created xsi:type="dcterms:W3CDTF">2012-12-30T05:46:16Z</dcterms:created>
  <dcterms:modified xsi:type="dcterms:W3CDTF">2016-07-04T21:22:03Z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1bt2Yc0rWb7f4PahohkL3QJMFcRv_ZbQeAGyMiUsb89A</vt:lpwstr>
  </property>
  <property fmtid="{D5CDD505-2E9C-101B-9397-08002B2CF9AE}" pid="4" name="Google.Documents.RevisionId">
    <vt:lpwstr>13509645425526052602</vt:lpwstr>
  </property>
  <property fmtid="{D5CDD505-2E9C-101B-9397-08002B2CF9AE}" pid="5" name="Google.Documents.PreviousRevisionId">
    <vt:lpwstr>17933452696319558822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