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87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03500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3355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021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537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862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133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18714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7703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2839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46859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95659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D1144-F799-48A8-8DD8-DFCD8BC7832F}" type="datetimeFigureOut">
              <a:rPr lang="he-IL" smtClean="0"/>
              <a:t>א'/ניסן/תשע"ו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D5579-EEA5-4B4E-B07F-FB257D1B9A4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570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wnload.angrybi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0"/>
            <a:ext cx="10287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9" t="47392" r="38526" b="35811"/>
          <a:stretch/>
        </p:blipFill>
        <p:spPr bwMode="auto">
          <a:xfrm>
            <a:off x="3420315" y="3212976"/>
            <a:ext cx="2303813" cy="1151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7744" y="5828900"/>
            <a:ext cx="403244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>
                <a:solidFill>
                  <a:schemeClr val="bg1"/>
                </a:solidFill>
              </a:rPr>
              <a:t>תבנית מאת סהר אלון</a:t>
            </a:r>
          </a:p>
          <a:p>
            <a:r>
              <a:rPr lang="he-IL" sz="1600" dirty="0" smtClean="0">
                <a:solidFill>
                  <a:schemeClr val="bg1"/>
                </a:solidFill>
              </a:rPr>
              <a:t>מבוסס על </a:t>
            </a:r>
            <a:r>
              <a:rPr lang="he-IL" sz="1600" dirty="0" err="1" smtClean="0">
                <a:solidFill>
                  <a:schemeClr val="bg1"/>
                </a:solidFill>
              </a:rPr>
              <a:t>גירסת</a:t>
            </a:r>
            <a:r>
              <a:rPr lang="he-IL" sz="1600" dirty="0" smtClean="0">
                <a:solidFill>
                  <a:schemeClr val="bg1"/>
                </a:solidFill>
              </a:rPr>
              <a:t> הדמו של המשחק </a:t>
            </a:r>
            <a:r>
              <a:rPr lang="he-IL" sz="1600" dirty="0" err="1" smtClean="0">
                <a:solidFill>
                  <a:schemeClr val="bg1"/>
                </a:solidFill>
              </a:rPr>
              <a:t>הרישמי</a:t>
            </a:r>
            <a:r>
              <a:rPr lang="he-IL" sz="1600" dirty="0" smtClean="0">
                <a:solidFill>
                  <a:schemeClr val="bg1"/>
                </a:solidFill>
              </a:rPr>
              <a:t> - </a:t>
            </a:r>
            <a:r>
              <a:rPr lang="en-US" sz="1600" dirty="0">
                <a:hlinkClick r:id="rId3"/>
              </a:rPr>
              <a:t>http://download.angrybirds.com/</a:t>
            </a:r>
            <a:endParaRPr lang="he-IL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4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קבוצה 35"/>
          <p:cNvGrpSpPr/>
          <p:nvPr/>
        </p:nvGrpSpPr>
        <p:grpSpPr>
          <a:xfrm>
            <a:off x="-12998" y="0"/>
            <a:ext cx="9337525" cy="7019478"/>
            <a:chOff x="-12998" y="0"/>
            <a:chExt cx="9337525" cy="7019478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757"/>
            <a:stretch/>
          </p:blipFill>
          <p:spPr bwMode="auto">
            <a:xfrm>
              <a:off x="-3796" y="6298305"/>
              <a:ext cx="9147795" cy="5596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84" t="8206" r="6759" b="50000"/>
            <a:stretch/>
          </p:blipFill>
          <p:spPr bwMode="auto">
            <a:xfrm>
              <a:off x="5045224" y="3107084"/>
              <a:ext cx="4279303" cy="391239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קבוצה 6"/>
            <p:cNvGrpSpPr/>
            <p:nvPr/>
          </p:nvGrpSpPr>
          <p:grpSpPr>
            <a:xfrm>
              <a:off x="-12998" y="0"/>
              <a:ext cx="9221094" cy="1909292"/>
              <a:chOff x="-90092" y="734813"/>
              <a:chExt cx="9221094" cy="1909292"/>
            </a:xfrm>
          </p:grpSpPr>
          <p:pic>
            <p:nvPicPr>
              <p:cNvPr id="20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5473402" y="764704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4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725" t="289" r="28068" b="79634"/>
              <a:stretch/>
            </p:blipFill>
            <p:spPr bwMode="auto">
              <a:xfrm>
                <a:off x="1815802" y="744910"/>
                <a:ext cx="3657600" cy="18794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90092" y="734813"/>
                <a:ext cx="1905894" cy="18780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קבוצה 10"/>
            <p:cNvGrpSpPr/>
            <p:nvPr/>
          </p:nvGrpSpPr>
          <p:grpSpPr>
            <a:xfrm>
              <a:off x="4986" y="1678230"/>
              <a:ext cx="9203111" cy="961530"/>
              <a:chOff x="4986" y="0"/>
              <a:chExt cx="9203111" cy="961530"/>
            </a:xfrm>
          </p:grpSpPr>
          <p:pic>
            <p:nvPicPr>
              <p:cNvPr id="33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483969" cy="9390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42" name="קבוצה 41"/>
            <p:cNvGrpSpPr/>
            <p:nvPr/>
          </p:nvGrpSpPr>
          <p:grpSpPr>
            <a:xfrm>
              <a:off x="68263" y="2348880"/>
              <a:ext cx="9075736" cy="961530"/>
              <a:chOff x="4986" y="0"/>
              <a:chExt cx="9075736" cy="961530"/>
            </a:xfrm>
          </p:grpSpPr>
          <p:pic>
            <p:nvPicPr>
              <p:cNvPr id="43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4986" y="0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3563888" y="22523"/>
                <a:ext cx="3657600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5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0000"/>
              <a:stretch/>
            </p:blipFill>
            <p:spPr bwMode="auto">
              <a:xfrm>
                <a:off x="5724128" y="22523"/>
                <a:ext cx="3356594" cy="939007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987824" y="260648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48" name="מלבן מעוגל 47"/>
          <p:cNvSpPr/>
          <p:nvPr/>
        </p:nvSpPr>
        <p:spPr>
          <a:xfrm>
            <a:off x="1655676" y="1355048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120172" y="1383912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3936676" y="1355048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pic>
        <p:nvPicPr>
          <p:cNvPr id="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4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3 -0.21577 0.35209 -0.21577 C 0.41702 -0.21924 0.45226 -0.1938 0.48594 -0.16211 L 0.61181 -0.0444 " pathEditMode="relative" rAng="0" ptsTypes="FffF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40" y="-107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decel="4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6.47549E-6 C 0.00886 -0.00462 0.01997 -0.00878 0.02726 -0.01711 C 0.03265 -0.02312 0.0389 -0.02821 0.04428 -0.03445 C 0.05053 -0.04208 0.05209 -0.04671 0.05973 -0.04995 C 0.06494 -0.05688 0.06511 -0.05827 0.07414 -0.0622 C 0.07674 -0.06336 0.07935 -0.06452 0.08195 -0.06567 C 0.08317 -0.06613 0.08577 -0.06729 0.08577 -0.06729 C 0.08994 -0.07122 0.09376 -0.07238 0.09879 -0.07423 C 0.11008 -0.07377 0.12119 -0.07354 0.1323 -0.07261 C 0.14671 -0.07145 0.1573 -0.05735 0.17015 -0.0518 C 0.17952 -0.04347 0.1757 -0.04763 0.18195 -0.03977 C 0.18473 -0.02659 0.18004 -0.04416 0.19098 -0.02404 C 0.19792 -0.01109 0.20435 0.00209 0.21025 0.01573 C 0.21199 0.01967 0.21581 0.02683 0.21824 0.03123 C 0.21997 0.0347 0.22344 0.04164 0.22344 0.04164 C 0.22605 0.0532 0.23108 0.06361 0.23508 0.07448 C 0.23629 0.07818 0.24011 0.08488 0.24011 0.08488 C 0.24272 0.09691 0.24619 0.10778 0.24949 0.11957 C 0.25088 0.11032 0.25279 0.10177 0.25591 0.09344 C 0.25765 0.08373 0.25938 0.07424 0.26355 0.06592 C 0.26511 0.05829 0.26754 0.05343 0.26997 0.04672 C 0.27223 0.0414 0.27275 0.03655 0.27518 0.03123 C 0.27692 0.02036 0.27987 0.0118 0.28299 0.00186 C 0.28681 -0.00878 0.28386 -0.00647 0.2882 -0.01364 C 0.29046 -0.01711 0.29219 -0.02104 0.29463 -0.02404 C 0.29706 -0.02682 0.30261 -0.03098 0.30261 -0.03098 C 0.30938 -0.02959 0.31459 -0.02821 0.32084 -0.02404 C 0.32171 -0.02243 0.3224 -0.02034 0.32344 -0.01896 C 0.32449 -0.01757 0.32622 -0.01711 0.32726 -0.01549 C 0.32935 -0.01225 0.33074 -0.00855 0.33247 -0.00508 C 0.33334 -0.00346 0.33508 6.47549E-6 0.33508 6.47549E-6 C 0.3356 0.00232 0.3356 0.00486 0.33647 0.00695 C 0.33785 0.01065 0.34167 0.01735 0.34167 0.01735 C 0.34897 0.04904 0.35591 0.08188 0.36094 0.11425 C 0.3632 0.10547 0.36494 0.0909 0.36893 0.08326 C 0.37258 0.07586 0.37848 0.06869 0.38317 0.06245 C 0.38716 0.0569 0.39115 0.04649 0.3948 0.03979 C 0.41355 0.0421 0.40817 0.04048 0.42067 0.05204 C 0.42796 0.07101 0.41806 0.04927 0.42865 0.0606 C 0.42969 0.06176 0.42917 0.0643 0.42987 0.06592 C 0.43213 0.07193 0.43629 0.07586 0.43907 0.08141 C 0.44046 0.08766 0.44272 0.10477 0.4441 0.10917 C 0.44497 0.11102 0.44688 0.11148 0.4481 0.11264 C 0.4514 0.10824 0.45869 0.09506 0.46216 0.09182 C 0.46841 0.07956 0.46494 0.08373 0.47154 0.07794 C 0.47206 0.07517 0.47275 0.06638 0.47796 0.07448 C 0.47917 0.07679 0.47848 0.08049 0.47917 0.08326 C 0.47969 0.08511 0.48091 0.08673 0.48195 0.08835 C 0.48265 0.09645 0.48247 0.105 0.48438 0.11264 C 0.48508 0.11472 0.48629 0.10917 0.48716 0.10732 C 0.4889 0.10177 0.48959 0.09575 0.49081 0.08997 C 0.49133 0.0865 0.4915 0.08303 0.49202 0.0798 C 0.49254 0.07794 0.49202 0.07448 0.49358 0.07448 C 0.49497 0.07448 0.49428 0.07794 0.4948 0.0798 C 0.49532 0.08326 0.49549 0.0865 0.49619 0.08997 C 0.49792 0.12466 0.49549 0.1168 0.50383 0.09876 C 0.50435 0.09575 0.50469 0.09275 0.50504 0.08997 C 0.50556 0.08812 0.50591 0.08326 0.5066 0.08488 C 0.50782 0.08789 0.5073 0.09182 0.50782 0.09529 C 0.50834 0.10223 0.50851 0.10917 0.50904 0.1161 C 0.50956 0.10801 0.51025 0.09992 0.51025 0.09182 C 0.51025 0.08951 0.50956 0.09645 0.50904 0.09876 C 0.50904 0.09945 0.50904 0.0976 0.50904 0.09691 " pathEditMode="relative" ptsTypes="ffffffffffffffffffffffffffffffffffffffffffffffffffffffffffffffA">
                                      <p:cBhvr>
                                        <p:cTn id="1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96 -0.33741 0.28559 -0.38182 0.35087 -0.39569 C 0.45365 -0.41558 0.69219 -0.44056 0.80278 -0.45097 C 0.91337 -0.46137 0.97032 -0.45652 1.01441 -0.45791 " pathEditMode="relative" rAng="0" ptsTypes="FffaF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712" y="-230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262044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0" y="2588095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34290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2925" y="351083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430974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1437" y="4327600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20130" y="5157192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986" y="524874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2117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-12998" y="5356697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42925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3448186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403648" y="2637581"/>
            <a:ext cx="3657600" cy="939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1276994" y="5294462"/>
            <a:ext cx="3871070" cy="10012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57"/>
          <a:stretch/>
        </p:blipFill>
        <p:spPr bwMode="auto">
          <a:xfrm>
            <a:off x="-3796" y="6298305"/>
            <a:ext cx="9147795" cy="559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40" t="8206" r="6759" b="50000"/>
          <a:stretch/>
        </p:blipFill>
        <p:spPr bwMode="auto">
          <a:xfrm>
            <a:off x="6966266" y="3107084"/>
            <a:ext cx="2358261" cy="3912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קבוצה 6"/>
          <p:cNvGrpSpPr/>
          <p:nvPr/>
        </p:nvGrpSpPr>
        <p:grpSpPr>
          <a:xfrm>
            <a:off x="-12998" y="0"/>
            <a:ext cx="9221094" cy="1909292"/>
            <a:chOff x="-90092" y="734813"/>
            <a:chExt cx="9221094" cy="1909292"/>
          </a:xfrm>
        </p:grpSpPr>
        <p:pic>
          <p:nvPicPr>
            <p:cNvPr id="20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5473402" y="764704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25" t="289" r="28068" b="79634"/>
            <a:stretch/>
          </p:blipFill>
          <p:spPr bwMode="auto">
            <a:xfrm>
              <a:off x="1815802" y="744910"/>
              <a:ext cx="3657600" cy="1879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0092" y="734813"/>
              <a:ext cx="1905894" cy="1878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1" name="קבוצה 10"/>
          <p:cNvGrpSpPr/>
          <p:nvPr/>
        </p:nvGrpSpPr>
        <p:grpSpPr>
          <a:xfrm>
            <a:off x="4986" y="1678230"/>
            <a:ext cx="9203111" cy="961530"/>
            <a:chOff x="4986" y="0"/>
            <a:chExt cx="9203111" cy="961530"/>
          </a:xfrm>
        </p:grpSpPr>
        <p:pic>
          <p:nvPicPr>
            <p:cNvPr id="3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483969" cy="9390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" name="קבוצה 41"/>
          <p:cNvGrpSpPr/>
          <p:nvPr/>
        </p:nvGrpSpPr>
        <p:grpSpPr>
          <a:xfrm>
            <a:off x="68263" y="2348880"/>
            <a:ext cx="9075736" cy="961530"/>
            <a:chOff x="4986" y="0"/>
            <a:chExt cx="9075736" cy="961530"/>
          </a:xfrm>
        </p:grpSpPr>
        <p:pic>
          <p:nvPicPr>
            <p:cNvPr id="43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986" y="0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3563888" y="22523"/>
              <a:ext cx="3657600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5724128" y="22523"/>
              <a:ext cx="3356594" cy="93900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20417" y1="67708" x2="20417" y2="67708"/>
                        <a14:backgroundMark x1="22917" y1="71875" x2="22917" y2="71875"/>
                        <a14:backgroundMark x1="21667" y1="72222" x2="21667" y2="72222"/>
                        <a14:backgroundMark x1="20625" y1="72222" x2="20625" y2="72222"/>
                        <a14:backgroundMark x1="21667" y1="69792" x2="21667" y2="69792"/>
                        <a14:backgroundMark x1="23750" y1="68403" x2="23750" y2="68403"/>
                        <a14:backgroundMark x1="22500" y1="71181" x2="22500" y2="71181"/>
                        <a14:backgroundMark x1="22500" y1="68403" x2="22500" y2="68403"/>
                        <a14:backgroundMark x1="22500" y1="68403" x2="22500" y2="68403"/>
                        <a14:backgroundMark x1="22917" y1="67361" x2="22917" y2="67361"/>
                        <a14:backgroundMark x1="23750" y1="69097" x2="23750" y2="69097"/>
                        <a14:backgroundMark x1="22083" y1="71181" x2="22083" y2="71181"/>
                        <a14:backgroundMark x1="21250" y1="66667" x2="2125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66"/>
          <a:stretch/>
        </p:blipFill>
        <p:spPr bwMode="auto">
          <a:xfrm>
            <a:off x="68263" y="3287887"/>
            <a:ext cx="4703181" cy="337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מלבן מעוגל 18"/>
          <p:cNvSpPr/>
          <p:nvPr/>
        </p:nvSpPr>
        <p:spPr>
          <a:xfrm>
            <a:off x="2987824" y="260648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48" name="מלבן מעוגל 47"/>
          <p:cNvSpPr/>
          <p:nvPr/>
        </p:nvSpPr>
        <p:spPr>
          <a:xfrm>
            <a:off x="4049006" y="1355048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49" name="מלבן מעוגל 48"/>
          <p:cNvSpPr/>
          <p:nvPr/>
        </p:nvSpPr>
        <p:spPr>
          <a:xfrm>
            <a:off x="6120172" y="1383912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22" name="לחצן פעולה: קדימה או הבא 21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מעוגל 36"/>
          <p:cNvSpPr/>
          <p:nvPr/>
        </p:nvSpPr>
        <p:spPr>
          <a:xfrm>
            <a:off x="1776436" y="1355048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pic>
        <p:nvPicPr>
          <p:cNvPr id="46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53705" y="3107084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072606" y="3812710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0521" y="4892175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49059" y="3898503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3170985" y="3287887"/>
            <a:ext cx="4015086" cy="9390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21458" y1="70486" x2="21458" y2="70486"/>
                        <a14:foregroundMark x1="22708" y1="69444" x2="22708" y2="69444"/>
                        <a14:foregroundMark x1="21667" y1="65625" x2="21667" y2="65625"/>
                        <a14:foregroundMark x1="18750" y1="72917" x2="18750" y2="72917"/>
                        <a14:foregroundMark x1="18958" y1="69444" x2="18958" y2="69444"/>
                        <a14:foregroundMark x1="23125" y1="67014" x2="23125" y2="67014"/>
                        <a14:backgroundMark x1="34792" y1="72917" x2="34792" y2="72917"/>
                        <a14:backgroundMark x1="30208" y1="53472" x2="30208" y2="5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60" t="61703" r="73865" b="24334"/>
          <a:stretch/>
        </p:blipFill>
        <p:spPr bwMode="auto">
          <a:xfrm>
            <a:off x="68262" y="5294463"/>
            <a:ext cx="596755" cy="49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4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02 -0.00462 L 0.18334 -0.15518 C 0.21684 -0.18686 0.42709 -0.30226 0.47934 -0.30226 C 0.5441 -0.30573 0.61702 -0.32169 0.6507 -0.29 L 0.65209 -0.28839 L 0.82865 -0.20004 " pathEditMode="relative" rAng="0" ptsTypes="FffFAF">
                                      <p:cBhvr>
                                        <p:cTn id="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573" y="-158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1882 -0.27567 C 0.22778 -0.33741 0.28525 -0.38182 0.35087 -0.39569 C 0.41719 -0.4098 0.52118 -0.43894 0.60018 -0.4216 C 0.67917 -0.40425 0.75573 -0.33418 0.82483 -0.29186 C 0.89375 -0.24953 0.97639 -0.17553 1.0132 -0.1672 C 1.05 -0.15888 1.03872 -0.22618 1.04566 -0.24167 " pathEditMode="relative" rAng="0" ptsTypes="FffaaaF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00" y="-219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30157E-6 L 0.09618 -0.05296 C 0.12275 -0.06498 0.14046 -0.09412 0.1625 -0.10152 C 0.21233 -0.11424 0.29862 -0.14246 0.39497 -0.12927 C 0.41997 -0.12927 0.72657 -0.01295 0.74046 -0.02197 C 0.74046 -0.02173 0.58976 0.10431 0.58976 0.10454 " pathEditMode="relative" rAng="0" ptsTypes="FfaffF">
                                      <p:cBhvr>
                                        <p:cTn id="2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14" y="-18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2549516" y="42789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5087798" y="1192106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3131840" y="1163242"/>
            <a:ext cx="1692188" cy="49161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1121224" y="1163242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21554E-7 L 0.11667 -0.05574 C 0.14011 -0.06452 0.15243 -0.06545 0.16459 -0.06591 C 0.17882 -0.06869 0.18351 -0.07401 0.20226 -0.07285 C 0.21684 -0.06152 0.25486 -0.06846 0.27761 -0.05921 C 0.30295 -0.05597 0.33073 -0.05712 0.35434 -0.05389 L 0.41927 -0.04001 C 0.44861 -0.02983 0.49288 -0.01341 0.5309 0.00671 C 0.56893 0.02683 0.62344 0.06545 0.64775 0.08094 " pathEditMode="relative" rAng="0" ptsTypes="Ffaf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56597 -0.39523 C 0.57986 -0.38621 0.63108 -0.45235 0.65295 -0.45235 C 0.67795 -0.45235 0.73611 -0.50254 0.8309 -0.48866 C 0.91667 -0.45582 0.93229 -0.43154 0.93229 -0.43131 " pathEditMode="relative" rAng="0" ptsTypes="Ff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5" y="-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2604 -0.03561 C 0.13958 -0.02775 0.1717 -0.02012 0.18698 -0.00971 C 0.20347 -0.00161 0.21684 0.00463 0.22465 0.01272 C 0.21649 0.02244 0.22691 0.0266 0.23386 0.03863 C 0.23941 0.04556 0.25313 0.04834 0.25851 0.05435 C 0.26389 0.06037 0.26354 0.071 0.26632 0.07494 C 0.2691 0.07887 0.24705 0.06106 0.27517 0.07864 L 0.43507 0.18062 " pathEditMode="relative" rAng="0" ptsTypes="FAf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3" y="72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2549516" y="42789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1217368" y="1137189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5681864" y="1166053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3498368" y="1137189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4005064"/>
            <a:ext cx="1705722" cy="130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4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793 0.18906 -0.08071 0.19583 -0.08209 C 0.20295 -0.08279 0.19427 -0.08071 0.20764 -0.08209 C 0.22101 -0.08348 0.25313 -0.09065 0.27639 -0.09088 C 0.29965 -0.09111 0.32396 -0.08441 0.34774 -0.08395 L 0.41927 -0.08741 C 0.44879 -0.08788 0.48559 -0.09158 0.52448 -0.08741 C 0.56337 -0.08325 0.62622 -0.06822 0.65295 -0.06313 " pathEditMode="relative" rAng="0" ptsTypes="FfafaaFaaF">
                                      <p:cBhvr>
                                        <p:cTn id="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39" y="-45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4.92137E-6 L -0.03264 -0.25508 C -0.03594 -0.31012 -0.08073 -0.33418 -0.08073 -0.3573 C -0.10243 -0.37742 -0.13993 -0.3758 -0.16233 -0.37627 C -0.1375 -0.37627 -0.31059 -0.37465 -0.21545 -0.36077 C -0.12969 -0.32793 -0.19462 -0.33834 -0.19462 -0.33811 " pathEditMode="relative" rAng="0" ptsTypes="Ff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3" y="-188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64 0.16337 -0.20675 C 0.17413 -0.22086 0.19028 -0.23959 0.19722 -0.25 C 0.18872 -0.24028 0.19722 -0.25925 0.20504 -0.26896 C 0.21285 -0.27867 0.20017 -0.28399 0.24392 -0.30874 C 0.28767 -0.33348 0.40469 -0.41258 0.46719 -0.41766 C 0.53004 -0.42275 0.65504 -0.44195 0.62049 -0.33996 L 0.25955 0.19473 " pathEditMode="relative" rAng="0" ptsTypes="FAfaaf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43" y="-123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44"/>
            <a:ext cx="9183659" cy="68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34" y="1941616"/>
            <a:ext cx="5007505" cy="359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מלבן מעוגל 7"/>
          <p:cNvSpPr/>
          <p:nvPr/>
        </p:nvSpPr>
        <p:spPr>
          <a:xfrm>
            <a:off x="2549516" y="42789"/>
            <a:ext cx="3384376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שאלה</a:t>
            </a:r>
            <a:endParaRPr lang="he-IL" dirty="0"/>
          </a:p>
        </p:txBody>
      </p:sp>
      <p:sp>
        <p:nvSpPr>
          <p:cNvPr id="9" name="מלבן מעוגל 8"/>
          <p:cNvSpPr/>
          <p:nvPr/>
        </p:nvSpPr>
        <p:spPr>
          <a:xfrm>
            <a:off x="3491880" y="1166053"/>
            <a:ext cx="1692188" cy="44480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נכונה 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>
            <a:off x="5681864" y="1166053"/>
            <a:ext cx="1692188" cy="41593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א </a:t>
            </a:r>
            <a:endParaRPr lang="he-IL" dirty="0"/>
          </a:p>
        </p:txBody>
      </p:sp>
      <p:sp>
        <p:nvSpPr>
          <p:cNvPr id="11" name="מלבן מעוגל 10"/>
          <p:cNvSpPr/>
          <p:nvPr/>
        </p:nvSpPr>
        <p:spPr>
          <a:xfrm>
            <a:off x="1130054" y="1151621"/>
            <a:ext cx="1787452" cy="47366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תשובה לא נכונה ב' </a:t>
            </a:r>
            <a:endParaRPr lang="he-IL" dirty="0"/>
          </a:p>
        </p:txBody>
      </p:sp>
      <p:sp>
        <p:nvSpPr>
          <p:cNvPr id="13" name="לחצן פעולה: קדימה או הבא 12">
            <a:hlinkClick r:id="" action="ppaction://hlinkshowjump?jump=nextslide" highlightClick="1"/>
          </p:cNvPr>
          <p:cNvSpPr/>
          <p:nvPr/>
        </p:nvSpPr>
        <p:spPr>
          <a:xfrm>
            <a:off x="8028384" y="6046480"/>
            <a:ext cx="750590" cy="597816"/>
          </a:xfrm>
          <a:prstGeom prst="actionButtonForwardNext">
            <a:avLst/>
          </a:prstGeom>
          <a:solidFill>
            <a:schemeClr val="accent3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92" y="4005064"/>
            <a:ext cx="812924" cy="67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995" t="58981" r="53699" b="25417"/>
          <a:stretch/>
        </p:blipFill>
        <p:spPr bwMode="auto">
          <a:xfrm>
            <a:off x="5962622" y="3921936"/>
            <a:ext cx="1725116" cy="1386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" b="97917" l="2188" r="99844">
                        <a14:foregroundMark x1="57969" y1="60417" x2="57969" y2="60417"/>
                        <a14:foregroundMark x1="43281" y1="35417" x2="43281" y2="35417"/>
                        <a14:foregroundMark x1="36406" y1="41042" x2="36406" y2="41042"/>
                        <a14:foregroundMark x1="36563" y1="49583" x2="36875" y2="51042"/>
                        <a14:foregroundMark x1="38281" y1="54583" x2="42500" y2="59792"/>
                        <a14:foregroundMark x1="43906" y1="61875" x2="46094" y2="65000"/>
                        <a14:foregroundMark x1="47188" y1="68333" x2="47188" y2="68333"/>
                        <a14:foregroundMark x1="50000" y1="62917" x2="48906" y2="43125"/>
                        <a14:foregroundMark x1="48906" y1="41250" x2="17656" y2="16667"/>
                        <a14:foregroundMark x1="54219" y1="18958" x2="79219" y2="88958"/>
                        <a14:foregroundMark x1="72188" y1="20833" x2="99375" y2="62292"/>
                        <a14:foregroundMark x1="2188" y1="23542" x2="4375" y2="97917"/>
                        <a14:foregroundMark x1="4688" y1="96458" x2="99219" y2="97500"/>
                        <a14:foregroundMark x1="2344" y1="1250" x2="29688" y2="47083"/>
                        <a14:foregroundMark x1="5469" y1="5417" x2="94063" y2="14375"/>
                        <a14:foregroundMark x1="26563" y1="3125" x2="99688" y2="3958"/>
                        <a14:foregroundMark x1="3750" y1="85625" x2="99844" y2="86667"/>
                        <a14:foregroundMark x1="5313" y1="88542" x2="99688" y2="89792"/>
                        <a14:foregroundMark x1="15313" y1="93542" x2="99844" y2="92917"/>
                        <a14:foregroundMark x1="2656" y1="80208" x2="99844" y2="78750"/>
                        <a14:foregroundMark x1="22969" y1="68958" x2="23281" y2="72708"/>
                        <a14:foregroundMark x1="20000" y1="62083" x2="20000" y2="62083"/>
                        <a14:backgroundMark x1="19844" y1="60000" x2="19844" y2="60000"/>
                        <a14:backgroundMark x1="20156" y1="60000" x2="20156" y2="60000"/>
                        <a14:backgroundMark x1="21406" y1="60000" x2="21406" y2="60000"/>
                        <a14:backgroundMark x1="21563" y1="61667" x2="21563" y2="61667"/>
                        <a14:backgroundMark x1="20625" y1="71250" x2="20313" y2="75000"/>
                        <a14:backgroundMark x1="17813" y1="57917" x2="2093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421" t="46830" r="31988" b="39710"/>
          <a:stretch/>
        </p:blipFill>
        <p:spPr bwMode="auto">
          <a:xfrm>
            <a:off x="6228184" y="3212976"/>
            <a:ext cx="1459554" cy="1084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angry11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70099" y="15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9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11667 -0.05573 C 0.14011 -0.06452 0.15417 -0.06914 0.16736 -0.07354 C 0.18056 -0.07839 0.18941 -0.08186 0.19583 -0.08556 C 0.20295 -0.08626 0.19392 -0.08926 0.20625 -0.09597 C 0.21858 -0.10268 0.24879 -0.11517 0.26997 -0.12534 C 0.29115 -0.13552 0.30781 -0.14384 0.33351 -0.15656 L 0.42448 -0.20143 C 0.4632 -0.21484 0.50886 -0.23543 0.56597 -0.23774 C 0.62309 -0.24005 0.72535 -0.21993 0.76736 -0.2153 " pathEditMode="relative" rAng="0" ptsTypes="FfafaaFaaF">
                                      <p:cBhvr>
                                        <p:cTn id="6" dur="75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-120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4.92137E-6 L 0.19722 0.00255 L 0.24392 0.01134 L 0.26476 0.01989 L 0.28542 0.03377 L 0.54392 0.15149 C 0.53976 0.15912 0.33594 0.10639 0.25955 0.08742 C 0.18247 0.07355 0.15399 0.08025 0.08281 0.06846 C 0.01146 0.05667 -0.12691 0.09043 -0.16771 0.01642 C -0.20851 -0.05758 -0.15417 -0.31336 -0.16215 -0.37627 C -0.1375 -0.37627 -0.31059 -0.37465 -0.21545 -0.36077 C -0.12951 -0.32793 -0.19444 -0.33834 -0.19444 -0.33811 " pathEditMode="relative" rAng="0" ptsTypes="FAAAAfaaaffF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3" y="-10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92137E-6 L 0.04427 -0.02197 L 0.11667 -0.13575 C 0.1316 -0.15749 0.12448 -0.15333 0.13229 -0.16512 C 0.14011 -0.17691 0.15261 -0.19287 0.16337 -0.20721 C 0.17413 -0.22132 0.19028 -0.23982 0.19705 -0.25 C 0.18854 -0.24028 0.19705 -0.25948 0.20504 -0.26942 C 0.21285 -0.2789 0.20452 -0.2826 0.24392 -0.30874 C 0.28333 -0.33487 0.40365 -0.40379 0.44132 -0.42645 C 0.47899 -0.44912 0.44097 -0.43732 0.46997 -0.44542 C 0.49896 -0.45351 0.56615 -0.4808 0.61528 -0.47479 C 0.66441 -0.46877 0.71285 -0.39754 0.76476 -0.40911 L 0.92708 -0.54394 " pathEditMode="relative" rAng="0" ptsTypes="FAfaafaaaaaFF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4" y="-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Angry Birds Music 1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7029400"/>
            <a:ext cx="609600" cy="6096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4" y="476672"/>
            <a:ext cx="9147089" cy="5742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מלבן 3"/>
          <p:cNvSpPr/>
          <p:nvPr/>
        </p:nvSpPr>
        <p:spPr>
          <a:xfrm>
            <a:off x="3059411" y="2564904"/>
            <a:ext cx="3025187" cy="175432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כל הכבוד!</a:t>
            </a:r>
          </a:p>
          <a:p>
            <a:pPr algn="ctr"/>
            <a:r>
              <a:rPr lang="he-IL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ניצחת</a:t>
            </a:r>
            <a:endParaRPr lang="he-IL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495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81</Words>
  <Application>Microsoft Office PowerPoint</Application>
  <PresentationFormat>‫הצגה על המסך (4:3)</PresentationFormat>
  <Paragraphs>24</Paragraphs>
  <Slides>7</Slides>
  <Notes>0</Notes>
  <HiddenSlides>0</HiddenSlides>
  <MMClips>6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סהר</dc:creator>
  <cp:lastModifiedBy>User</cp:lastModifiedBy>
  <cp:revision>21</cp:revision>
  <dcterms:created xsi:type="dcterms:W3CDTF">2011-07-13T07:01:59Z</dcterms:created>
  <dcterms:modified xsi:type="dcterms:W3CDTF">2016-04-09T19:28:12Z</dcterms:modified>
</cp:coreProperties>
</file>