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76" r:id="rId4"/>
    <p:sldId id="277" r:id="rId5"/>
    <p:sldId id="263" r:id="rId6"/>
    <p:sldId id="257" r:id="rId7"/>
    <p:sldId id="264" r:id="rId8"/>
    <p:sldId id="260" r:id="rId9"/>
    <p:sldId id="265" r:id="rId10"/>
    <p:sldId id="261" r:id="rId11"/>
    <p:sldId id="266" r:id="rId12"/>
    <p:sldId id="272" r:id="rId13"/>
    <p:sldId id="268" r:id="rId14"/>
    <p:sldId id="274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99"/>
    <a:srgbClr val="A12173"/>
    <a:srgbClr val="FEE2F3"/>
    <a:srgbClr val="558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44" autoAdjust="0"/>
    <p:restoredTop sz="94660"/>
  </p:normalViewPr>
  <p:slideViewPr>
    <p:cSldViewPr>
      <p:cViewPr varScale="1">
        <p:scale>
          <a:sx n="68" d="100"/>
          <a:sy n="68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B37F30-814A-485C-8CA0-AED0E959E9D1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E00D05-0586-4965-AEE2-2FCD74C2E4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9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9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9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8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1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3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6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7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0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0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D6E9-F0FA-49AD-A6D9-3D4B2B694DB6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2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טריגר הוא...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יכול להיות רק סרטון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3135561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פתיחה מאתגרת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זה משחק בסיום השיעור</a:t>
            </a: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7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44008" y="314096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70086" y="316338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3252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0791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lici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2150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017 -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3.7037E-7 L 0.00313 0.17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91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017 0.18889 " pathEditMode="relative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22222E-6 L 0.0014 -0.18148 " pathEditMode="relative" ptsTypes="AA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4306 0.00024 " pathEditMode="relative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L -0.14166 0.00023 " pathEditMode="relative" ptsTypes="AA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שלב הסיום הכרחי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לסמן וי על מערך השיעור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להערכה, לזיכרון, לסגירה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לוודא שסיימנו גוף ידע</a:t>
            </a:r>
          </a:p>
        </p:txBody>
      </p:sp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5380" y="316964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68960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7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02700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4927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719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ger cru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8413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22222E-6 L -0.00138 -0.17777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29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174 0.18611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017 -0.18333 " pathEditMode="relative" ptsTypes="AA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4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3334 0.00185 " pathEditMode="relative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787 L -0.13333 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5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מה אינו ביצוע הבנה?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להסביר במילים שלך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להעתיק מילה במילה 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לתת דוגמה</a:t>
            </a:r>
          </a:p>
        </p:txBody>
      </p:sp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0032" y="446579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44252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7492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51" y="3284555"/>
            <a:ext cx="11033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7864" y="319267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685851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316809" y="3218707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25611" y="31030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7622" y="3196093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10340" y="3241655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4975" y="320388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26574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538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0578E-6 L -0.0033 0.1711 " pathEditMode="relative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526E-6 L 0.00313 -0.16486 " pathEditMode="relative" ptsTypes="AA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L 0.00156 0.18382 " pathEditMode="relative" ptsTypes="AA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6485 L 0.00157 2.42775E-6 " pathEditMode="relative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798E-6 L -0.00156 0.17549 " pathEditMode="relative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-0.00313 0.35953 " pathEditMode="relative" ptsTypes="AA">
                                      <p:cBhvr>
                                        <p:cTn id="5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-4.85549E-6 L -0.00312 0.1859 " pathEditMode="relative" ptsTypes="AA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85 L 0.00226 0.18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2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1156E-6 L -0.00156 0.1607 " pathEditMode="relative" ptsTypes="AA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9167 L 0.00382 0.3657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7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838 L 0.00174 0.357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88 L -0.0066 0.1935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2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208 L 0.00556 0.171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99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71676E-6 L 0.00174 -0.17133 " pathEditMode="relative" ptsTypes="AA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0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78613E-6 L -0.00156 -0.17549 " pathEditMode="relative" ptsTypes="AA">
                                      <p:cBhvr>
                                        <p:cTn id="1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526E-6 L 0.00017 0.16508 " pathEditMode="relative" ptsTypes="AA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11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AutoShape 2" descr="http://4.bp.blogspot.com/-rXnfUvqYJf8/UcQFNgzW7sI/AAAAAAAAr68/Zc13WSvO_JQ/s1600/CCS_StarScreen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69022"/>
            <a:ext cx="1087596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4198"/>
            <a:ext cx="1981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941" y="4916952"/>
            <a:ext cx="1120174" cy="119184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ndy Crush Music On Piano - Original Soundtrac_small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5284" y="-125152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19" y="5180294"/>
            <a:ext cx="35845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5935595" y="4357641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מהו מע"מ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מערכת מורכבת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3133699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מורה עומד מדבר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מס ערך מוסף</a:t>
            </a:r>
          </a:p>
        </p:txBody>
      </p:sp>
      <p:pic>
        <p:nvPicPr>
          <p:cNvPr id="3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51801" y="44154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73599" y="3296551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36725" y="5570615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29480" y="3296551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19" y="3196232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2049" y="7029399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6633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13264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24 L -0.13594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0035 0.35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0034 0.1703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9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463 L -0.14531 -0.0060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3889 -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087 0.183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313 -0.178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swee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598" y="-1107504"/>
            <a:ext cx="609600" cy="6096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יש צורך להחליף פעילות בכיתה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3131840" y="18044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כל 5 דקות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35496" y="18093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בערך כל ח"י דקות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כל חצי שעה</a:t>
            </a: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212976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08425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15213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0174 -0.17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17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00017 0.1655 " pathEditMode="relative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24 L -0.00017 0.181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L -0.00173 0.16134 " pathEditMode="relative" ptsTypes="AA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6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229 0.00648 " pathEditMode="relative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559 -0.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0121 -0.16805 " pathEditMode="relative" ptsTypes="AA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226 0.17454 " pathEditMode="relative" ptsTypes="AA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4499057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מהם סגנונות הלמידה העיקריים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מוזיקלי, גופני, מתמטי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6231905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חוויתי, שמיעתי, קינסטטי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3146740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צילומי, גופני, מרחבי</a:t>
            </a: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41861" y="3212976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969079" y="3118859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932039" y="3198135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706719" y="3118859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st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27598" y="-132352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126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0.14167 -0.0014 " pathEditMode="relative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L -0.14046 0.00301 " pathEditMode="relative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52 0.36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99 0.01065 L 0.00538 0.195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2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3889 0.00185 " pathEditMode="relative" ptsTypes="AA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75 0.00024 " pathEditMode="relative" ptsTypes="AA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3889 0.00555 " pathEditMode="relative" ptsTypes="AA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472 -0.00926 " pathEditMode="relative" ptsTypes="AA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87</Words>
  <Application>Microsoft Office PowerPoint</Application>
  <PresentationFormat>‫הצגה על המסך (4:3)</PresentationFormat>
  <Paragraphs>24</Paragraphs>
  <Slides>15</Slides>
  <Notes>0</Notes>
  <HiddenSlides>0</HiddenSlides>
  <MMClips>7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eilat</cp:lastModifiedBy>
  <cp:revision>67</cp:revision>
  <dcterms:created xsi:type="dcterms:W3CDTF">2013-10-12T14:28:06Z</dcterms:created>
  <dcterms:modified xsi:type="dcterms:W3CDTF">2021-03-08T05:59:31Z</dcterms:modified>
</cp:coreProperties>
</file>