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16" r:id="rId1"/>
  </p:sldMasterIdLst>
  <p:notesMasterIdLst>
    <p:notesMasterId r:id="rId11"/>
  </p:notes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he-I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99FF"/>
    <a:srgbClr val="FFCC66"/>
    <a:srgbClr val="66CC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howGuide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>
            <a:extLst>
              <a:ext uri="{FF2B5EF4-FFF2-40B4-BE49-F238E27FC236}">
                <a16:creationId xmlns:a16="http://schemas.microsoft.com/office/drawing/2014/main" id="{4419E048-6DF3-4A97-B5CD-6600170D9D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E07D4638-285C-44C0-9A6E-BA300860DA3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777B6D5-E955-48CC-B201-FF2E8E1F8F74}" type="datetimeFigureOut">
              <a:rPr lang="he-IL"/>
              <a:pPr>
                <a:defRPr/>
              </a:pPr>
              <a:t>י'/תמוז/תשפ"ג</a:t>
            </a:fld>
            <a:endParaRPr lang="he-IL"/>
          </a:p>
        </p:txBody>
      </p:sp>
      <p:sp>
        <p:nvSpPr>
          <p:cNvPr id="4" name="מציין מיקום של תמונת שקופית 3">
            <a:extLst>
              <a:ext uri="{FF2B5EF4-FFF2-40B4-BE49-F238E27FC236}">
                <a16:creationId xmlns:a16="http://schemas.microsoft.com/office/drawing/2014/main" id="{0B741EB8-A53A-47B7-B5F2-12D8D59C0A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he-IL" noProof="0"/>
          </a:p>
        </p:txBody>
      </p:sp>
      <p:sp>
        <p:nvSpPr>
          <p:cNvPr id="5" name="מציין מיקום של הערות 4">
            <a:extLst>
              <a:ext uri="{FF2B5EF4-FFF2-40B4-BE49-F238E27FC236}">
                <a16:creationId xmlns:a16="http://schemas.microsoft.com/office/drawing/2014/main" id="{880E6D27-437B-4A29-BF26-7FADBCDE22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noProof="0"/>
              <a:t>לחץ כדי לערוך סגנונות טקסט של תבנית בסיס</a:t>
            </a:r>
          </a:p>
          <a:p>
            <a:pPr lvl="1"/>
            <a:r>
              <a:rPr lang="he-IL" noProof="0"/>
              <a:t>רמה שנייה</a:t>
            </a:r>
          </a:p>
          <a:p>
            <a:pPr lvl="2"/>
            <a:r>
              <a:rPr lang="he-IL" noProof="0"/>
              <a:t>רמה שלישית</a:t>
            </a:r>
          </a:p>
          <a:p>
            <a:pPr lvl="3"/>
            <a:r>
              <a:rPr lang="he-IL" noProof="0"/>
              <a:t>רמה רביעית</a:t>
            </a:r>
          </a:p>
          <a:p>
            <a:pPr lvl="4"/>
            <a:r>
              <a:rPr lang="he-IL" noProof="0"/>
              <a:t>רמה חמישית</a:t>
            </a:r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764468F4-E1DC-479E-B19E-43DB382AB58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D0C98B41-CBB3-4BD9-A379-882745E3E5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BAE37DA-0054-4C81-BB97-F32030785A16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e-IL" altLang="en-US" smtClean="0"/>
          </a:p>
        </p:txBody>
      </p:sp>
      <p:sp>
        <p:nvSpPr>
          <p:cNvPr id="8196" name="מציין מיקום של מספר שקופית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5BE72BF9-B861-4125-B8F6-DFB56FDAF2E6}" type="slidenum">
              <a:rPr lang="he-IL" altLang="en-US" smtClean="0"/>
              <a:pPr algn="l">
                <a:spcBef>
                  <a:spcPct val="0"/>
                </a:spcBef>
              </a:pPr>
              <a:t>2</a:t>
            </a:fld>
            <a:endParaRPr lang="he-IL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e-IL" altLang="en-US" smtClean="0"/>
          </a:p>
        </p:txBody>
      </p:sp>
      <p:sp>
        <p:nvSpPr>
          <p:cNvPr id="10244" name="מציין מיקום של מספר שקופית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7031EE07-E576-45CD-9332-42FAB538C460}" type="slidenum">
              <a:rPr lang="he-IL" altLang="en-US" smtClean="0"/>
              <a:pPr algn="l">
                <a:spcBef>
                  <a:spcPct val="0"/>
                </a:spcBef>
              </a:pPr>
              <a:t>3</a:t>
            </a:fld>
            <a:endParaRPr lang="he-IL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e-IL" altLang="en-US" smtClean="0"/>
          </a:p>
        </p:txBody>
      </p:sp>
      <p:sp>
        <p:nvSpPr>
          <p:cNvPr id="12292" name="מציין מיקום של מספר שקופית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112D267C-63C9-442D-9CFB-446D3B29A14B}" type="slidenum">
              <a:rPr lang="he-IL" altLang="en-US" smtClean="0"/>
              <a:pPr algn="l">
                <a:spcBef>
                  <a:spcPct val="0"/>
                </a:spcBef>
              </a:pPr>
              <a:t>4</a:t>
            </a:fld>
            <a:endParaRPr lang="he-IL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e-IL" altLang="en-US" smtClean="0"/>
          </a:p>
        </p:txBody>
      </p:sp>
      <p:sp>
        <p:nvSpPr>
          <p:cNvPr id="14340" name="מציין מיקום של מספר שקופית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1458D1A-47C0-4100-9F18-B6DAB0B1F7CF}" type="slidenum">
              <a:rPr lang="he-IL" altLang="en-US" smtClean="0"/>
              <a:pPr algn="l">
                <a:spcBef>
                  <a:spcPct val="0"/>
                </a:spcBef>
              </a:pPr>
              <a:t>5</a:t>
            </a:fld>
            <a:endParaRPr lang="he-IL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e-IL" altLang="en-US" smtClean="0"/>
          </a:p>
        </p:txBody>
      </p:sp>
      <p:sp>
        <p:nvSpPr>
          <p:cNvPr id="16388" name="מציין מיקום של מספר שקופית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038D0989-9A41-4BEF-89FA-A231F5324A7D}" type="slidenum">
              <a:rPr lang="he-IL" altLang="en-US" smtClean="0"/>
              <a:pPr algn="l">
                <a:spcBef>
                  <a:spcPct val="0"/>
                </a:spcBef>
              </a:pPr>
              <a:t>6</a:t>
            </a:fld>
            <a:endParaRPr lang="he-IL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e-IL" altLang="en-US" smtClean="0"/>
          </a:p>
        </p:txBody>
      </p:sp>
      <p:sp>
        <p:nvSpPr>
          <p:cNvPr id="18436" name="מציין מיקום של מספר שקופית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C83E540F-4618-48E0-BA1D-DF9C7F899F88}" type="slidenum">
              <a:rPr lang="he-IL" altLang="en-US" smtClean="0"/>
              <a:pPr algn="l">
                <a:spcBef>
                  <a:spcPct val="0"/>
                </a:spcBef>
              </a:pPr>
              <a:t>7</a:t>
            </a:fld>
            <a:endParaRPr lang="he-IL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e-IL" altLang="en-US" smtClean="0"/>
          </a:p>
        </p:txBody>
      </p:sp>
      <p:sp>
        <p:nvSpPr>
          <p:cNvPr id="20484" name="מציין מיקום של מספר שקופית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A4FF9995-CC31-4B56-A517-DBF3FCA77609}" type="slidenum">
              <a:rPr lang="he-IL" altLang="en-US" smtClean="0"/>
              <a:pPr algn="l">
                <a:spcBef>
                  <a:spcPct val="0"/>
                </a:spcBef>
              </a:pPr>
              <a:t>8</a:t>
            </a:fld>
            <a:endParaRPr lang="he-IL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e-IL" altLang="en-US" smtClean="0"/>
          </a:p>
        </p:txBody>
      </p:sp>
      <p:sp>
        <p:nvSpPr>
          <p:cNvPr id="22532" name="מציין מיקום של מספר שקופית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C220EEA7-9D10-43DD-9A56-C5D5B63F7D53}" type="slidenum">
              <a:rPr lang="he-IL" altLang="en-US" smtClean="0"/>
              <a:pPr algn="l">
                <a:spcBef>
                  <a:spcPct val="0"/>
                </a:spcBef>
              </a:pPr>
              <a:t>9</a:t>
            </a:fld>
            <a:endParaRPr lang="he-IL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audio" Target="../media/audio1.wav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audio" Target="../media/audio1.wav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כותרת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17" name="כותרת משנה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29">
            <a:extLst>
              <a:ext uri="{FF2B5EF4-FFF2-40B4-BE49-F238E27FC236}">
                <a16:creationId xmlns:a16="http://schemas.microsoft.com/office/drawing/2014/main" id="{1A3BC255-7A17-4288-8D1D-B9565E6EE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BD54B-3214-45F1-9751-3C2627C08AE3}" type="datetime8">
              <a:rPr lang="he-IL"/>
              <a:pPr>
                <a:defRPr/>
              </a:pPr>
              <a:t>29 יוני 23</a:t>
            </a:fld>
            <a:endParaRPr lang="he-IL"/>
          </a:p>
        </p:txBody>
      </p:sp>
      <p:sp>
        <p:nvSpPr>
          <p:cNvPr id="5" name="מציין מיקום של כותרת תחתונה 18">
            <a:extLst>
              <a:ext uri="{FF2B5EF4-FFF2-40B4-BE49-F238E27FC236}">
                <a16:creationId xmlns:a16="http://schemas.microsoft.com/office/drawing/2014/main" id="{E714789C-EF82-4590-B95A-8906C056A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ליאורה מנדלבוים</a:t>
            </a:r>
          </a:p>
        </p:txBody>
      </p:sp>
      <p:sp>
        <p:nvSpPr>
          <p:cNvPr id="6" name="מציין מיקום של מספר שקופית 26">
            <a:extLst>
              <a:ext uri="{FF2B5EF4-FFF2-40B4-BE49-F238E27FC236}">
                <a16:creationId xmlns:a16="http://schemas.microsoft.com/office/drawing/2014/main" id="{76039F3E-6465-45CE-9C10-8B0952329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70156C0E-908D-423E-AD44-CF63CE9929A6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16835444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ndAc>
      <p:stSnd>
        <p:snd r:embed="rId2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9">
            <a:extLst>
              <a:ext uri="{FF2B5EF4-FFF2-40B4-BE49-F238E27FC236}">
                <a16:creationId xmlns:a16="http://schemas.microsoft.com/office/drawing/2014/main" id="{D9094439-65E0-42F6-91BF-89CFC4099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583C5-07F1-414C-B438-019E04AC664C}" type="datetime8">
              <a:rPr lang="he-IL"/>
              <a:pPr>
                <a:defRPr/>
              </a:pPr>
              <a:t>29 יוני 23</a:t>
            </a:fld>
            <a:endParaRPr lang="he-IL"/>
          </a:p>
        </p:txBody>
      </p:sp>
      <p:sp>
        <p:nvSpPr>
          <p:cNvPr id="5" name="מציין מיקום של כותרת תחתונה 21">
            <a:extLst>
              <a:ext uri="{FF2B5EF4-FFF2-40B4-BE49-F238E27FC236}">
                <a16:creationId xmlns:a16="http://schemas.microsoft.com/office/drawing/2014/main" id="{C5D15934-D546-4799-9DD1-CDC9311E4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ליאורה מנדלבוים</a:t>
            </a:r>
          </a:p>
        </p:txBody>
      </p:sp>
      <p:sp>
        <p:nvSpPr>
          <p:cNvPr id="6" name="מציין מיקום של מספר שקופית 17">
            <a:extLst>
              <a:ext uri="{FF2B5EF4-FFF2-40B4-BE49-F238E27FC236}">
                <a16:creationId xmlns:a16="http://schemas.microsoft.com/office/drawing/2014/main" id="{54DC112F-4A32-48D8-8854-B56155F8E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CA17A-6282-4BD7-A45F-0BDB71EE15ED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3118298447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9">
            <a:extLst>
              <a:ext uri="{FF2B5EF4-FFF2-40B4-BE49-F238E27FC236}">
                <a16:creationId xmlns:a16="http://schemas.microsoft.com/office/drawing/2014/main" id="{D9094439-65E0-42F6-91BF-89CFC4099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B601E-5843-4BED-A192-14E7E24B5310}" type="datetime8">
              <a:rPr lang="he-IL"/>
              <a:pPr>
                <a:defRPr/>
              </a:pPr>
              <a:t>29 יוני 23</a:t>
            </a:fld>
            <a:endParaRPr lang="he-IL"/>
          </a:p>
        </p:txBody>
      </p:sp>
      <p:sp>
        <p:nvSpPr>
          <p:cNvPr id="5" name="מציין מיקום של כותרת תחתונה 21">
            <a:extLst>
              <a:ext uri="{FF2B5EF4-FFF2-40B4-BE49-F238E27FC236}">
                <a16:creationId xmlns:a16="http://schemas.microsoft.com/office/drawing/2014/main" id="{C5D15934-D546-4799-9DD1-CDC9311E4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ליאורה מנדלבוים</a:t>
            </a:r>
          </a:p>
        </p:txBody>
      </p:sp>
      <p:sp>
        <p:nvSpPr>
          <p:cNvPr id="6" name="מציין מיקום של מספר שקופית 17">
            <a:extLst>
              <a:ext uri="{FF2B5EF4-FFF2-40B4-BE49-F238E27FC236}">
                <a16:creationId xmlns:a16="http://schemas.microsoft.com/office/drawing/2014/main" id="{54DC112F-4A32-48D8-8854-B56155F8E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ED8FB-128F-4287-99A7-2046B56772F2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3933792148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9">
            <a:extLst>
              <a:ext uri="{FF2B5EF4-FFF2-40B4-BE49-F238E27FC236}">
                <a16:creationId xmlns:a16="http://schemas.microsoft.com/office/drawing/2014/main" id="{D9094439-65E0-42F6-91BF-89CFC4099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E704B-3161-4F01-A217-E255144A2858}" type="datetime8">
              <a:rPr lang="he-IL"/>
              <a:pPr>
                <a:defRPr/>
              </a:pPr>
              <a:t>29 יוני 23</a:t>
            </a:fld>
            <a:endParaRPr lang="he-IL"/>
          </a:p>
        </p:txBody>
      </p:sp>
      <p:sp>
        <p:nvSpPr>
          <p:cNvPr id="5" name="מציין מיקום של כותרת תחתונה 21">
            <a:extLst>
              <a:ext uri="{FF2B5EF4-FFF2-40B4-BE49-F238E27FC236}">
                <a16:creationId xmlns:a16="http://schemas.microsoft.com/office/drawing/2014/main" id="{C5D15934-D546-4799-9DD1-CDC9311E4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ליאורה מנדלבוים</a:t>
            </a:r>
          </a:p>
        </p:txBody>
      </p:sp>
      <p:sp>
        <p:nvSpPr>
          <p:cNvPr id="6" name="מציין מיקום של מספר שקופית 17">
            <a:extLst>
              <a:ext uri="{FF2B5EF4-FFF2-40B4-BE49-F238E27FC236}">
                <a16:creationId xmlns:a16="http://schemas.microsoft.com/office/drawing/2014/main" id="{54DC112F-4A32-48D8-8854-B56155F8E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0EDB1-8093-41F4-98AB-1C3AA65C2744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4010620390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56AC921-3357-41BF-B586-855421322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33D7D-FE6A-419B-BBD2-984E162D790B}" type="datetime8">
              <a:rPr lang="he-IL"/>
              <a:pPr>
                <a:defRPr/>
              </a:pPr>
              <a:t>29 יוני 23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F020F757-C861-4349-8000-4945D392A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ליאורה מנדלבוים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179AC6E-7283-47AA-88C6-5B2A96408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68F51A90-2526-41E3-9311-3857DC944A57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643450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ndAc>
      <p:stSnd>
        <p:snd r:embed="rId2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של תאריך 9">
            <a:extLst>
              <a:ext uri="{FF2B5EF4-FFF2-40B4-BE49-F238E27FC236}">
                <a16:creationId xmlns:a16="http://schemas.microsoft.com/office/drawing/2014/main" id="{D9094439-65E0-42F6-91BF-89CFC4099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F45E1-5936-4355-A42A-7191E08D8BFF}" type="datetime8">
              <a:rPr lang="he-IL"/>
              <a:pPr>
                <a:defRPr/>
              </a:pPr>
              <a:t>29 יוני 23</a:t>
            </a:fld>
            <a:endParaRPr lang="he-IL"/>
          </a:p>
        </p:txBody>
      </p:sp>
      <p:sp>
        <p:nvSpPr>
          <p:cNvPr id="6" name="מציין מיקום של כותרת תחתונה 21">
            <a:extLst>
              <a:ext uri="{FF2B5EF4-FFF2-40B4-BE49-F238E27FC236}">
                <a16:creationId xmlns:a16="http://schemas.microsoft.com/office/drawing/2014/main" id="{C5D15934-D546-4799-9DD1-CDC9311E4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ליאורה מנדלבוים</a:t>
            </a:r>
          </a:p>
        </p:txBody>
      </p:sp>
      <p:sp>
        <p:nvSpPr>
          <p:cNvPr id="7" name="מציין מיקום של מספר שקופית 17">
            <a:extLst>
              <a:ext uri="{FF2B5EF4-FFF2-40B4-BE49-F238E27FC236}">
                <a16:creationId xmlns:a16="http://schemas.microsoft.com/office/drawing/2014/main" id="{54DC112F-4A32-48D8-8854-B56155F8E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55474-0B00-4026-A4C5-BD9403E9D1E9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2765698590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7" name="מציין מיקום של תאריך 9">
            <a:extLst>
              <a:ext uri="{FF2B5EF4-FFF2-40B4-BE49-F238E27FC236}">
                <a16:creationId xmlns:a16="http://schemas.microsoft.com/office/drawing/2014/main" id="{D9094439-65E0-42F6-91BF-89CFC4099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F6E46-0736-40F5-970F-760A4054DEA5}" type="datetime8">
              <a:rPr lang="he-IL"/>
              <a:pPr>
                <a:defRPr/>
              </a:pPr>
              <a:t>29 יוני 23</a:t>
            </a:fld>
            <a:endParaRPr lang="he-IL"/>
          </a:p>
        </p:txBody>
      </p:sp>
      <p:sp>
        <p:nvSpPr>
          <p:cNvPr id="8" name="מציין מיקום של כותרת תחתונה 21">
            <a:extLst>
              <a:ext uri="{FF2B5EF4-FFF2-40B4-BE49-F238E27FC236}">
                <a16:creationId xmlns:a16="http://schemas.microsoft.com/office/drawing/2014/main" id="{C5D15934-D546-4799-9DD1-CDC9311E4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ליאורה מנדלבוים</a:t>
            </a:r>
          </a:p>
        </p:txBody>
      </p:sp>
      <p:sp>
        <p:nvSpPr>
          <p:cNvPr id="9" name="מציין מיקום של מספר שקופית 17">
            <a:extLst>
              <a:ext uri="{FF2B5EF4-FFF2-40B4-BE49-F238E27FC236}">
                <a16:creationId xmlns:a16="http://schemas.microsoft.com/office/drawing/2014/main" id="{54DC112F-4A32-48D8-8854-B56155F8E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B53B3-AC90-40C3-9249-7B294B8FEEF5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4245266390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9">
            <a:extLst>
              <a:ext uri="{FF2B5EF4-FFF2-40B4-BE49-F238E27FC236}">
                <a16:creationId xmlns:a16="http://schemas.microsoft.com/office/drawing/2014/main" id="{D9094439-65E0-42F6-91BF-89CFC4099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4648E-ECCE-4796-A908-FDD8EFCD8CAA}" type="datetime8">
              <a:rPr lang="he-IL"/>
              <a:pPr>
                <a:defRPr/>
              </a:pPr>
              <a:t>29 יוני 23</a:t>
            </a:fld>
            <a:endParaRPr lang="he-IL"/>
          </a:p>
        </p:txBody>
      </p:sp>
      <p:sp>
        <p:nvSpPr>
          <p:cNvPr id="4" name="מציין מיקום של כותרת תחתונה 21">
            <a:extLst>
              <a:ext uri="{FF2B5EF4-FFF2-40B4-BE49-F238E27FC236}">
                <a16:creationId xmlns:a16="http://schemas.microsoft.com/office/drawing/2014/main" id="{C5D15934-D546-4799-9DD1-CDC9311E4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ליאורה מנדלבוים</a:t>
            </a:r>
          </a:p>
        </p:txBody>
      </p:sp>
      <p:sp>
        <p:nvSpPr>
          <p:cNvPr id="5" name="מציין מיקום של מספר שקופית 17">
            <a:extLst>
              <a:ext uri="{FF2B5EF4-FFF2-40B4-BE49-F238E27FC236}">
                <a16:creationId xmlns:a16="http://schemas.microsoft.com/office/drawing/2014/main" id="{54DC112F-4A32-48D8-8854-B56155F8E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A7824-AE8D-4A66-B310-9D702BFA4D68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26668320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9">
            <a:extLst>
              <a:ext uri="{FF2B5EF4-FFF2-40B4-BE49-F238E27FC236}">
                <a16:creationId xmlns:a16="http://schemas.microsoft.com/office/drawing/2014/main" id="{D9094439-65E0-42F6-91BF-89CFC4099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1AF51-83E4-4AEE-B167-F940E69D85BB}" type="datetime8">
              <a:rPr lang="he-IL"/>
              <a:pPr>
                <a:defRPr/>
              </a:pPr>
              <a:t>29 יוני 23</a:t>
            </a:fld>
            <a:endParaRPr lang="he-IL"/>
          </a:p>
        </p:txBody>
      </p:sp>
      <p:sp>
        <p:nvSpPr>
          <p:cNvPr id="3" name="מציין מיקום של כותרת תחתונה 21">
            <a:extLst>
              <a:ext uri="{FF2B5EF4-FFF2-40B4-BE49-F238E27FC236}">
                <a16:creationId xmlns:a16="http://schemas.microsoft.com/office/drawing/2014/main" id="{C5D15934-D546-4799-9DD1-CDC9311E4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ליאורה מנדלבוים</a:t>
            </a:r>
          </a:p>
        </p:txBody>
      </p:sp>
      <p:sp>
        <p:nvSpPr>
          <p:cNvPr id="4" name="מציין מיקום של מספר שקופית 17">
            <a:extLst>
              <a:ext uri="{FF2B5EF4-FFF2-40B4-BE49-F238E27FC236}">
                <a16:creationId xmlns:a16="http://schemas.microsoft.com/office/drawing/2014/main" id="{54DC112F-4A32-48D8-8854-B56155F8E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EA611-DED4-435D-B365-2277A2DB19BC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1320543373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של תאריך 9">
            <a:extLst>
              <a:ext uri="{FF2B5EF4-FFF2-40B4-BE49-F238E27FC236}">
                <a16:creationId xmlns:a16="http://schemas.microsoft.com/office/drawing/2014/main" id="{D9094439-65E0-42F6-91BF-89CFC4099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60887-7530-4396-B77C-91881C45DF83}" type="datetime8">
              <a:rPr lang="he-IL"/>
              <a:pPr>
                <a:defRPr/>
              </a:pPr>
              <a:t>29 יוני 23</a:t>
            </a:fld>
            <a:endParaRPr lang="he-IL"/>
          </a:p>
        </p:txBody>
      </p:sp>
      <p:sp>
        <p:nvSpPr>
          <p:cNvPr id="6" name="מציין מיקום של כותרת תחתונה 21">
            <a:extLst>
              <a:ext uri="{FF2B5EF4-FFF2-40B4-BE49-F238E27FC236}">
                <a16:creationId xmlns:a16="http://schemas.microsoft.com/office/drawing/2014/main" id="{C5D15934-D546-4799-9DD1-CDC9311E4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ליאורה מנדלבוים</a:t>
            </a:r>
          </a:p>
        </p:txBody>
      </p:sp>
      <p:sp>
        <p:nvSpPr>
          <p:cNvPr id="7" name="מציין מיקום של מספר שקופית 17">
            <a:extLst>
              <a:ext uri="{FF2B5EF4-FFF2-40B4-BE49-F238E27FC236}">
                <a16:creationId xmlns:a16="http://schemas.microsoft.com/office/drawing/2014/main" id="{54DC112F-4A32-48D8-8854-B56155F8E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FB516-8EF0-4CAA-A90F-CDBD28B2842C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1501732155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עם פינה יחידה חתוכה ומעוגלת 4">
            <a:extLst>
              <a:ext uri="{FF2B5EF4-FFF2-40B4-BE49-F238E27FC236}">
                <a16:creationId xmlns:a16="http://schemas.microsoft.com/office/drawing/2014/main" id="{5CC5FDA5-39BA-46E4-B855-00A42BB0CDAD}"/>
              </a:ext>
            </a:extLst>
          </p:cNvPr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משולש ישר-זווית 5">
            <a:extLst>
              <a:ext uri="{FF2B5EF4-FFF2-40B4-BE49-F238E27FC236}">
                <a16:creationId xmlns:a16="http://schemas.microsoft.com/office/drawing/2014/main" id="{DBE0A82D-7D2B-474A-8F22-FC57400ABFCA}"/>
              </a:ext>
            </a:extLst>
          </p:cNvPr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צורה חופשית 6">
            <a:extLst>
              <a:ext uri="{FF2B5EF4-FFF2-40B4-BE49-F238E27FC236}">
                <a16:creationId xmlns:a16="http://schemas.microsoft.com/office/drawing/2014/main" id="{6DDA64AE-02F5-4C3C-A28C-F264107F1937}"/>
              </a:ext>
            </a:extLst>
          </p:cNvPr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צורה חופשית 7">
            <a:extLst>
              <a:ext uri="{FF2B5EF4-FFF2-40B4-BE49-F238E27FC236}">
                <a16:creationId xmlns:a16="http://schemas.microsoft.com/office/drawing/2014/main" id="{67CABCEF-85A5-4359-8220-7BC7366F6663}"/>
              </a:ext>
            </a:extLst>
          </p:cNvPr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he-IL" noProof="0"/>
              <a:t>לחץ על הסמל כדי להוסיף תמונה</a:t>
            </a:r>
            <a:endParaRPr lang="en-US" noProof="0" dirty="0"/>
          </a:p>
        </p:txBody>
      </p:sp>
      <p:sp>
        <p:nvSpPr>
          <p:cNvPr id="9" name="מציין מיקום של תאריך 4">
            <a:extLst>
              <a:ext uri="{FF2B5EF4-FFF2-40B4-BE49-F238E27FC236}">
                <a16:creationId xmlns:a16="http://schemas.microsoft.com/office/drawing/2014/main" id="{63E701CC-A2A2-4A3A-AC95-C536F3AF1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E8080-94AC-4F63-9C4B-1C57673B0645}" type="datetime8">
              <a:rPr lang="he-IL"/>
              <a:pPr>
                <a:defRPr/>
              </a:pPr>
              <a:t>29 יוני 23</a:t>
            </a:fld>
            <a:endParaRPr lang="he-IL"/>
          </a:p>
        </p:txBody>
      </p:sp>
      <p:sp>
        <p:nvSpPr>
          <p:cNvPr id="10" name="מציין מיקום של כותרת תחתונה 5">
            <a:extLst>
              <a:ext uri="{FF2B5EF4-FFF2-40B4-BE49-F238E27FC236}">
                <a16:creationId xmlns:a16="http://schemas.microsoft.com/office/drawing/2014/main" id="{E36D4457-C573-491F-85E4-2292A68F1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e-IL"/>
              <a:t>ליאורה מנדלבוים</a:t>
            </a:r>
          </a:p>
        </p:txBody>
      </p:sp>
      <p:sp>
        <p:nvSpPr>
          <p:cNvPr id="11" name="מציין מיקום של מספר שקופית 6">
            <a:extLst>
              <a:ext uri="{FF2B5EF4-FFF2-40B4-BE49-F238E27FC236}">
                <a16:creationId xmlns:a16="http://schemas.microsoft.com/office/drawing/2014/main" id="{73C474CA-1E8F-494C-99E0-47FD067A2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A736DD-3134-4A34-8726-24AC7EB1ADA5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</p:spTree>
    <p:extLst>
      <p:ext uri="{BB962C8B-B14F-4D97-AF65-F5344CB8AC3E}">
        <p14:creationId xmlns:p14="http://schemas.microsoft.com/office/powerpoint/2010/main" val="2796099035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צורה חופשית 6">
            <a:extLst>
              <a:ext uri="{FF2B5EF4-FFF2-40B4-BE49-F238E27FC236}">
                <a16:creationId xmlns:a16="http://schemas.microsoft.com/office/drawing/2014/main" id="{AF572C13-0B04-4312-9358-151D393E22A6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צורה חופשית 7">
            <a:extLst>
              <a:ext uri="{FF2B5EF4-FFF2-40B4-BE49-F238E27FC236}">
                <a16:creationId xmlns:a16="http://schemas.microsoft.com/office/drawing/2014/main" id="{051E806F-080A-4E91-9457-C3BE538DEF00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מציין מיקום של כותרת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 smtClean="0"/>
              <a:t>לחץ כדי לערוך סגנון כותרת של תבנית בסיס</a:t>
            </a:r>
          </a:p>
        </p:txBody>
      </p:sp>
      <p:sp>
        <p:nvSpPr>
          <p:cNvPr id="1029" name="מציין מיקום טקסט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 smtClean="0"/>
              <a:t>לחץ כדי לערוך סגנונות טקסט של תבנית בסיס</a:t>
            </a:r>
          </a:p>
          <a:p>
            <a:pPr lvl="1"/>
            <a:r>
              <a:rPr lang="he-IL" altLang="en-US" smtClean="0"/>
              <a:t>רמה שנייה</a:t>
            </a:r>
          </a:p>
          <a:p>
            <a:pPr lvl="2"/>
            <a:r>
              <a:rPr lang="he-IL" altLang="en-US" smtClean="0"/>
              <a:t>רמה שלישית</a:t>
            </a:r>
          </a:p>
          <a:p>
            <a:pPr lvl="3"/>
            <a:r>
              <a:rPr lang="he-IL" altLang="en-US" smtClean="0"/>
              <a:t>רמה רביעית</a:t>
            </a:r>
          </a:p>
          <a:p>
            <a:pPr lvl="4"/>
            <a:r>
              <a:rPr lang="he-IL" altLang="en-US" smtClean="0"/>
              <a:t>רמה חמישית</a:t>
            </a:r>
          </a:p>
        </p:txBody>
      </p:sp>
      <p:sp>
        <p:nvSpPr>
          <p:cNvPr id="10" name="מציין מיקום של תאריך 9">
            <a:extLst>
              <a:ext uri="{FF2B5EF4-FFF2-40B4-BE49-F238E27FC236}">
                <a16:creationId xmlns:a16="http://schemas.microsoft.com/office/drawing/2014/main" id="{D9094439-65E0-42F6-91BF-89CFC40994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262D4D-2B14-4606-AE78-FAC3E1508F69}" type="datetime8">
              <a:rPr lang="he-IL"/>
              <a:pPr>
                <a:defRPr/>
              </a:pPr>
              <a:t>29 יוני 23</a:t>
            </a:fld>
            <a:endParaRPr lang="he-IL"/>
          </a:p>
        </p:txBody>
      </p:sp>
      <p:sp>
        <p:nvSpPr>
          <p:cNvPr id="22" name="מציין מיקום של כותרת תחתונה 21">
            <a:extLst>
              <a:ext uri="{FF2B5EF4-FFF2-40B4-BE49-F238E27FC236}">
                <a16:creationId xmlns:a16="http://schemas.microsoft.com/office/drawing/2014/main" id="{C5D15934-D546-4799-9DD1-CDC9311E4C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he-IL"/>
              <a:t>ליאורה מנדלבוים</a:t>
            </a:r>
          </a:p>
        </p:txBody>
      </p:sp>
      <p:sp>
        <p:nvSpPr>
          <p:cNvPr id="18" name="מציין מיקום של מספר שקופית 17">
            <a:extLst>
              <a:ext uri="{FF2B5EF4-FFF2-40B4-BE49-F238E27FC236}">
                <a16:creationId xmlns:a16="http://schemas.microsoft.com/office/drawing/2014/main" id="{54DC112F-4A32-48D8-8854-B56155F8EA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solidFill>
                  <a:srgbClr val="045C75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1pPr>
          </a:lstStyle>
          <a:p>
            <a:pPr>
              <a:defRPr/>
            </a:pPr>
            <a:fld id="{BC09F223-B00E-46B0-A862-59119F65D0A2}" type="slidenum">
              <a:rPr lang="he-IL" altLang="en-US"/>
              <a:pPr>
                <a:defRPr/>
              </a:pPr>
              <a:t>‹#›</a:t>
            </a:fld>
            <a:endParaRPr lang="he-IL" altLang="en-US"/>
          </a:p>
        </p:txBody>
      </p:sp>
      <p:grpSp>
        <p:nvGrpSpPr>
          <p:cNvPr id="1033" name="קבוצה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צורה חופשית 11">
              <a:extLst>
                <a:ext uri="{FF2B5EF4-FFF2-40B4-BE49-F238E27FC236}">
                  <a16:creationId xmlns:a16="http://schemas.microsoft.com/office/drawing/2014/main" id="{66FF2DDA-6338-4DB8-9A1A-CCE35D5D21A9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צורה חופשית 12">
              <a:extLst>
                <a:ext uri="{FF2B5EF4-FFF2-40B4-BE49-F238E27FC236}">
                  <a16:creationId xmlns:a16="http://schemas.microsoft.com/office/drawing/2014/main" id="{6BDB8451-F56A-4E3B-AC58-DCF9B56B41CD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57" r:id="rId2"/>
    <p:sldLayoutId id="2147483966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7" r:id="rId9"/>
    <p:sldLayoutId id="2147483963" r:id="rId10"/>
    <p:sldLayoutId id="2147483964" r:id="rId11"/>
  </p:sldLayoutIdLst>
  <p:transition>
    <p:sndAc>
      <p:stSnd>
        <p:snd r:embed="rId13" name="chimes.wav"/>
      </p:stSnd>
    </p:sndAc>
  </p:transition>
  <p:hf sldNum="0" hd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pitchFamily="34" charset="0"/>
        </a:defRPr>
      </a:lvl9pPr>
    </p:titleStyle>
    <p:bodyStyle>
      <a:lvl1pPr marL="273050" indent="-273050" algn="r" rtl="1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r" rtl="1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r" rtl="1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06D093D-9F97-494D-AAF9-F557EB4944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775" cy="1828800"/>
          </a:xfrm>
          <a:ln>
            <a:miter lim="800000"/>
            <a:headEnd/>
            <a:tailEnd/>
          </a:ln>
          <a:extLst/>
        </p:spPr>
        <p:txBody>
          <a:bodyPr/>
          <a:lstStyle/>
          <a:p>
            <a:pPr algn="ctr">
              <a:defRPr/>
            </a:pPr>
            <a:r>
              <a:rPr lang="he-IL" dirty="0">
                <a:solidFill>
                  <a:srgbClr val="4DE1EA"/>
                </a:solidFill>
                <a:effectLst>
                  <a:outerShdw blurRad="38100" dist="38100" dir="2700000" algn="tl">
                    <a:srgbClr val="FFFFFF"/>
                  </a:outerShdw>
                </a:effectLst>
                <a:hlinkClick r:id="" action="ppaction://hlinkshowjump?jump=nextslide"/>
              </a:rPr>
              <a:t>מי רוצה להיות מיליונר?</a:t>
            </a:r>
          </a:p>
        </p:txBody>
      </p:sp>
      <p:sp>
        <p:nvSpPr>
          <p:cNvPr id="6147" name="כותרת משנה 2"/>
          <p:cNvSpPr>
            <a:spLocks noGrp="1"/>
          </p:cNvSpPr>
          <p:nvPr>
            <p:ph type="subTitle" idx="1"/>
          </p:nvPr>
        </p:nvSpPr>
        <p:spPr>
          <a:xfrm>
            <a:off x="684213" y="3933825"/>
            <a:ext cx="7854950" cy="1752600"/>
          </a:xfrm>
        </p:spPr>
        <p:txBody>
          <a:bodyPr/>
          <a:lstStyle/>
          <a:p>
            <a:pPr marR="0" algn="ctr"/>
            <a:r>
              <a:rPr lang="he-IL" altLang="en-US" sz="3600" smtClean="0"/>
              <a:t>משחק לימודי בנושא...</a:t>
            </a: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כותרת משנה 2"/>
          <p:cNvSpPr txBox="1">
            <a:spLocks/>
          </p:cNvSpPr>
          <p:nvPr/>
        </p:nvSpPr>
        <p:spPr bwMode="auto">
          <a:xfrm>
            <a:off x="285750" y="3429000"/>
            <a:ext cx="3857625" cy="85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1pPr>
            <a:lvl2pPr marL="742950" indent="-285750" algn="r" rtl="1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3pPr>
            <a:lvl4pPr marL="1600200" indent="-228600" algn="r" rtl="1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4pPr>
            <a:lvl5pPr marL="2057400" indent="-228600" algn="r" rtl="1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9pPr>
          </a:lstStyle>
          <a:p>
            <a:pPr algn="ctr" eaLnBrk="1" hangingPunct="1">
              <a:buClrTx/>
              <a:buSzTx/>
              <a:buFont typeface="Arial" panose="020B0604020202020204" pitchFamily="34" charset="0"/>
              <a:buNone/>
            </a:pPr>
            <a:endParaRPr lang="he-IL" altLang="en-US" sz="3200" b="1"/>
          </a:p>
        </p:txBody>
      </p:sp>
      <p:sp>
        <p:nvSpPr>
          <p:cNvPr id="8" name="מלבן מעוגל 7">
            <a:extLst>
              <a:ext uri="{FF2B5EF4-FFF2-40B4-BE49-F238E27FC236}">
                <a16:creationId xmlns:a16="http://schemas.microsoft.com/office/drawing/2014/main" id="{78CCA66C-FC6C-4AED-828B-A5086E427885}"/>
              </a:ext>
            </a:extLst>
          </p:cNvPr>
          <p:cNvSpPr/>
          <p:nvPr/>
        </p:nvSpPr>
        <p:spPr>
          <a:xfrm>
            <a:off x="500063" y="5143500"/>
            <a:ext cx="2571750" cy="107156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9" name="תרשים זרימה: תהליך חלופי 8">
            <a:extLst>
              <a:ext uri="{FF2B5EF4-FFF2-40B4-BE49-F238E27FC236}">
                <a16:creationId xmlns:a16="http://schemas.microsoft.com/office/drawing/2014/main" id="{DFCA2328-9857-440A-9264-15E9FFBEEF23}"/>
              </a:ext>
            </a:extLst>
          </p:cNvPr>
          <p:cNvSpPr/>
          <p:nvPr/>
        </p:nvSpPr>
        <p:spPr>
          <a:xfrm>
            <a:off x="857250" y="357188"/>
            <a:ext cx="5072063" cy="2357437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4000" dirty="0">
              <a:ln w="57150">
                <a:solidFill>
                  <a:schemeClr val="tx1"/>
                </a:solidFill>
              </a:ln>
              <a:solidFill>
                <a:srgbClr val="C00000"/>
              </a:solidFill>
              <a:highlight>
                <a:srgbClr val="FFFF00"/>
              </a:highlight>
            </a:endParaRPr>
          </a:p>
        </p:txBody>
      </p:sp>
      <p:sp>
        <p:nvSpPr>
          <p:cNvPr id="10" name="מלבן מעוגל 9">
            <a:extLst>
              <a:ext uri="{FF2B5EF4-FFF2-40B4-BE49-F238E27FC236}">
                <a16:creationId xmlns:a16="http://schemas.microsoft.com/office/drawing/2014/main" id="{354AD64B-B348-4F73-BE9C-80EDF269E2E8}"/>
              </a:ext>
            </a:extLst>
          </p:cNvPr>
          <p:cNvSpPr/>
          <p:nvPr/>
        </p:nvSpPr>
        <p:spPr>
          <a:xfrm>
            <a:off x="500063" y="3571875"/>
            <a:ext cx="2571750" cy="107156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AA83A8E9-BC2A-40C9-A295-0C3436EDAE48}"/>
              </a:ext>
            </a:extLst>
          </p:cNvPr>
          <p:cNvSpPr/>
          <p:nvPr/>
        </p:nvSpPr>
        <p:spPr>
          <a:xfrm>
            <a:off x="3571875" y="3571875"/>
            <a:ext cx="2571750" cy="107156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2" name="מלבן מעוגל 11">
            <a:hlinkClick r:id="" action="ppaction://hlinkshowjump?jump=nextslide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97A36EF9-2F94-475C-88B7-104D34F72234}"/>
              </a:ext>
            </a:extLst>
          </p:cNvPr>
          <p:cNvSpPr/>
          <p:nvPr/>
        </p:nvSpPr>
        <p:spPr>
          <a:xfrm>
            <a:off x="3571875" y="5143500"/>
            <a:ext cx="2571750" cy="107156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3" name="מלבן מעוגל 12">
            <a:extLst>
              <a:ext uri="{FF2B5EF4-FFF2-40B4-BE49-F238E27FC236}">
                <a16:creationId xmlns:a16="http://schemas.microsoft.com/office/drawing/2014/main" id="{88CB0123-4800-4C0F-97DA-D008E37C0263}"/>
              </a:ext>
            </a:extLst>
          </p:cNvPr>
          <p:cNvSpPr/>
          <p:nvPr/>
        </p:nvSpPr>
        <p:spPr bwMode="auto">
          <a:xfrm>
            <a:off x="6429375" y="1571625"/>
            <a:ext cx="2428875" cy="4572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4" name="מלבן מעוגל 13">
            <a:extLst>
              <a:ext uri="{FF2B5EF4-FFF2-40B4-BE49-F238E27FC236}">
                <a16:creationId xmlns:a16="http://schemas.microsoft.com/office/drawing/2014/main" id="{36A81A28-B057-4420-BDA3-A77EA32394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3688" y="5500688"/>
            <a:ext cx="2035175" cy="450850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atin typeface="+mn-lt"/>
                <a:cs typeface="+mn-cs"/>
              </a:rPr>
              <a:t>100</a:t>
            </a:r>
            <a:endParaRPr lang="he-IL" sz="3200" b="1" dirty="0">
              <a:latin typeface="+mn-lt"/>
              <a:cs typeface="+mn-cs"/>
            </a:endParaRPr>
          </a:p>
        </p:txBody>
      </p:sp>
      <p:sp>
        <p:nvSpPr>
          <p:cNvPr id="15" name="מלבן מעוגל 14">
            <a:extLst>
              <a:ext uri="{FF2B5EF4-FFF2-40B4-BE49-F238E27FC236}">
                <a16:creationId xmlns:a16="http://schemas.microsoft.com/office/drawing/2014/main" id="{9148775C-3B06-403D-88C3-F94F251F3EDD}"/>
              </a:ext>
            </a:extLst>
          </p:cNvPr>
          <p:cNvSpPr/>
          <p:nvPr/>
        </p:nvSpPr>
        <p:spPr bwMode="auto">
          <a:xfrm>
            <a:off x="6643688" y="49291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200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6" name="מלבן מעוגל 15">
            <a:extLst>
              <a:ext uri="{FF2B5EF4-FFF2-40B4-BE49-F238E27FC236}">
                <a16:creationId xmlns:a16="http://schemas.microsoft.com/office/drawing/2014/main" id="{B41627CD-5CF7-42B6-8E56-661862484EC3}"/>
              </a:ext>
            </a:extLst>
          </p:cNvPr>
          <p:cNvSpPr/>
          <p:nvPr/>
        </p:nvSpPr>
        <p:spPr bwMode="auto">
          <a:xfrm>
            <a:off x="6643688" y="43576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500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7" name="מלבן מעוגל 16">
            <a:extLst>
              <a:ext uri="{FF2B5EF4-FFF2-40B4-BE49-F238E27FC236}">
                <a16:creationId xmlns:a16="http://schemas.microsoft.com/office/drawing/2014/main" id="{545ECD2C-C745-41BD-A48B-77D5035E571D}"/>
              </a:ext>
            </a:extLst>
          </p:cNvPr>
          <p:cNvSpPr/>
          <p:nvPr/>
        </p:nvSpPr>
        <p:spPr bwMode="auto">
          <a:xfrm>
            <a:off x="6643688" y="37861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8" name="מלבן מעוגל 17">
            <a:extLst>
              <a:ext uri="{FF2B5EF4-FFF2-40B4-BE49-F238E27FC236}">
                <a16:creationId xmlns:a16="http://schemas.microsoft.com/office/drawing/2014/main" id="{05F69614-B8F8-4A9E-9C92-3B09C2213C37}"/>
              </a:ext>
            </a:extLst>
          </p:cNvPr>
          <p:cNvSpPr/>
          <p:nvPr/>
        </p:nvSpPr>
        <p:spPr bwMode="auto">
          <a:xfrm>
            <a:off x="6643688" y="32146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9" name="מלבן מעוגל 18">
            <a:extLst>
              <a:ext uri="{FF2B5EF4-FFF2-40B4-BE49-F238E27FC236}">
                <a16:creationId xmlns:a16="http://schemas.microsoft.com/office/drawing/2014/main" id="{21B71877-8FC6-40E2-BA95-AFF4B05F61B1}"/>
              </a:ext>
            </a:extLst>
          </p:cNvPr>
          <p:cNvSpPr/>
          <p:nvPr/>
        </p:nvSpPr>
        <p:spPr bwMode="auto">
          <a:xfrm>
            <a:off x="6643688" y="2714625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20" name="מלבן מעוגל 19">
            <a:extLst>
              <a:ext uri="{FF2B5EF4-FFF2-40B4-BE49-F238E27FC236}">
                <a16:creationId xmlns:a16="http://schemas.microsoft.com/office/drawing/2014/main" id="{258CB5B6-6248-43E2-8CE6-693BF60636E8}"/>
              </a:ext>
            </a:extLst>
          </p:cNvPr>
          <p:cNvSpPr/>
          <p:nvPr/>
        </p:nvSpPr>
        <p:spPr bwMode="auto">
          <a:xfrm>
            <a:off x="6637338" y="2214563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500000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21" name="מלבן מעוגל 20">
            <a:extLst>
              <a:ext uri="{FF2B5EF4-FFF2-40B4-BE49-F238E27FC236}">
                <a16:creationId xmlns:a16="http://schemas.microsoft.com/office/drawing/2014/main" id="{CFB08177-515B-41A2-B29B-0DF40D36FDFD}"/>
              </a:ext>
            </a:extLst>
          </p:cNvPr>
          <p:cNvSpPr/>
          <p:nvPr/>
        </p:nvSpPr>
        <p:spPr bwMode="auto">
          <a:xfrm>
            <a:off x="6643688" y="1714500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22" name="מציין מיקום של כותרת תחתונה 21">
            <a:extLst>
              <a:ext uri="{FF2B5EF4-FFF2-40B4-BE49-F238E27FC236}">
                <a16:creationId xmlns:a16="http://schemas.microsoft.com/office/drawing/2014/main" id="{279E1B66-68E8-4CCE-ACA1-B08CB792A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e-IL"/>
              <a:t>ליאורה מנדלבוים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 tmFilter="0,0; .5, 0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>
            <a:extLst>
              <a:ext uri="{FF2B5EF4-FFF2-40B4-BE49-F238E27FC236}">
                <a16:creationId xmlns:a16="http://schemas.microsoft.com/office/drawing/2014/main" id="{500FC6DF-DE0B-48E4-A389-12401EC1A560}"/>
              </a:ext>
            </a:extLst>
          </p:cNvPr>
          <p:cNvSpPr/>
          <p:nvPr/>
        </p:nvSpPr>
        <p:spPr>
          <a:xfrm>
            <a:off x="500063" y="5143500"/>
            <a:ext cx="2571750" cy="107156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9" name="תרשים זרימה: תהליך חלופי 8">
            <a:extLst>
              <a:ext uri="{FF2B5EF4-FFF2-40B4-BE49-F238E27FC236}">
                <a16:creationId xmlns:a16="http://schemas.microsoft.com/office/drawing/2014/main" id="{3D111A81-DF06-45C6-B40C-02F5EE4FC781}"/>
              </a:ext>
            </a:extLst>
          </p:cNvPr>
          <p:cNvSpPr/>
          <p:nvPr/>
        </p:nvSpPr>
        <p:spPr>
          <a:xfrm>
            <a:off x="857250" y="357188"/>
            <a:ext cx="5072063" cy="2357437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4000" b="1" dirty="0">
              <a:ln w="57150"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מלבן מעוגל 9">
            <a:extLst>
              <a:ext uri="{FF2B5EF4-FFF2-40B4-BE49-F238E27FC236}">
                <a16:creationId xmlns:a16="http://schemas.microsoft.com/office/drawing/2014/main" id="{C986EBD7-54C4-4CDD-9A13-B9CCF8CE707C}"/>
              </a:ext>
            </a:extLst>
          </p:cNvPr>
          <p:cNvSpPr/>
          <p:nvPr/>
        </p:nvSpPr>
        <p:spPr>
          <a:xfrm>
            <a:off x="3429000" y="5143500"/>
            <a:ext cx="2571750" cy="107156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7C7C2CF0-2F18-4E9B-A396-66BE23D87631}"/>
              </a:ext>
            </a:extLst>
          </p:cNvPr>
          <p:cNvSpPr/>
          <p:nvPr/>
        </p:nvSpPr>
        <p:spPr>
          <a:xfrm>
            <a:off x="3357563" y="3786188"/>
            <a:ext cx="2571750" cy="107156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2" name="מלבן מעוגל 11">
            <a:hlinkClick r:id="" action="ppaction://hlinkshowjump?jump=nextslide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0E614504-519F-4CD4-9331-70F8C3EAC4E7}"/>
              </a:ext>
            </a:extLst>
          </p:cNvPr>
          <p:cNvSpPr/>
          <p:nvPr/>
        </p:nvSpPr>
        <p:spPr>
          <a:xfrm>
            <a:off x="500063" y="3786188"/>
            <a:ext cx="2571750" cy="107156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3" name="מלבן מעוגל 12">
            <a:extLst>
              <a:ext uri="{FF2B5EF4-FFF2-40B4-BE49-F238E27FC236}">
                <a16:creationId xmlns:a16="http://schemas.microsoft.com/office/drawing/2014/main" id="{4D566688-7380-4763-A270-3AAEC5BD7305}"/>
              </a:ext>
            </a:extLst>
          </p:cNvPr>
          <p:cNvSpPr/>
          <p:nvPr/>
        </p:nvSpPr>
        <p:spPr bwMode="auto">
          <a:xfrm>
            <a:off x="6429375" y="1571625"/>
            <a:ext cx="2428875" cy="4572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4" name="מלבן מעוגל 13">
            <a:extLst>
              <a:ext uri="{FF2B5EF4-FFF2-40B4-BE49-F238E27FC236}">
                <a16:creationId xmlns:a16="http://schemas.microsoft.com/office/drawing/2014/main" id="{0F60A52A-45F6-4F3D-82A2-FC6B8A32D59B}"/>
              </a:ext>
            </a:extLst>
          </p:cNvPr>
          <p:cNvSpPr/>
          <p:nvPr/>
        </p:nvSpPr>
        <p:spPr bwMode="auto">
          <a:xfrm>
            <a:off x="6643688" y="55006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5" name="מלבן מעוגל 14">
            <a:extLst>
              <a:ext uri="{FF2B5EF4-FFF2-40B4-BE49-F238E27FC236}">
                <a16:creationId xmlns:a16="http://schemas.microsoft.com/office/drawing/2014/main" id="{218F1194-A58C-4605-970D-ACF1C7D00F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3688" y="4929188"/>
            <a:ext cx="2035175" cy="450850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atin typeface="+mn-lt"/>
                <a:cs typeface="+mn-cs"/>
              </a:rPr>
              <a:t>200</a:t>
            </a:r>
            <a:endParaRPr lang="he-IL" sz="3200" b="1" dirty="0">
              <a:latin typeface="+mn-lt"/>
              <a:cs typeface="+mn-cs"/>
            </a:endParaRPr>
          </a:p>
        </p:txBody>
      </p:sp>
      <p:sp>
        <p:nvSpPr>
          <p:cNvPr id="16" name="מלבן מעוגל 15">
            <a:extLst>
              <a:ext uri="{FF2B5EF4-FFF2-40B4-BE49-F238E27FC236}">
                <a16:creationId xmlns:a16="http://schemas.microsoft.com/office/drawing/2014/main" id="{EE70C3D3-9415-40B3-A2F6-2A8B071BB530}"/>
              </a:ext>
            </a:extLst>
          </p:cNvPr>
          <p:cNvSpPr/>
          <p:nvPr/>
        </p:nvSpPr>
        <p:spPr bwMode="auto">
          <a:xfrm>
            <a:off x="6643688" y="43576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500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7" name="מלבן מעוגל 16">
            <a:extLst>
              <a:ext uri="{FF2B5EF4-FFF2-40B4-BE49-F238E27FC236}">
                <a16:creationId xmlns:a16="http://schemas.microsoft.com/office/drawing/2014/main" id="{F1103CAF-72DB-4544-98B0-3CEBF3029F8F}"/>
              </a:ext>
            </a:extLst>
          </p:cNvPr>
          <p:cNvSpPr/>
          <p:nvPr/>
        </p:nvSpPr>
        <p:spPr bwMode="auto">
          <a:xfrm>
            <a:off x="6643688" y="37861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8" name="מלבן מעוגל 17">
            <a:extLst>
              <a:ext uri="{FF2B5EF4-FFF2-40B4-BE49-F238E27FC236}">
                <a16:creationId xmlns:a16="http://schemas.microsoft.com/office/drawing/2014/main" id="{49F059DE-0A29-4B10-B690-46861DD910E2}"/>
              </a:ext>
            </a:extLst>
          </p:cNvPr>
          <p:cNvSpPr/>
          <p:nvPr/>
        </p:nvSpPr>
        <p:spPr bwMode="auto">
          <a:xfrm>
            <a:off x="6643688" y="32146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9" name="מלבן מעוגל 18">
            <a:extLst>
              <a:ext uri="{FF2B5EF4-FFF2-40B4-BE49-F238E27FC236}">
                <a16:creationId xmlns:a16="http://schemas.microsoft.com/office/drawing/2014/main" id="{1DC30E60-D4BB-4420-A257-D4ECBB78C84D}"/>
              </a:ext>
            </a:extLst>
          </p:cNvPr>
          <p:cNvSpPr/>
          <p:nvPr/>
        </p:nvSpPr>
        <p:spPr bwMode="auto">
          <a:xfrm>
            <a:off x="6643688" y="2714625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20" name="מלבן מעוגל 19">
            <a:extLst>
              <a:ext uri="{FF2B5EF4-FFF2-40B4-BE49-F238E27FC236}">
                <a16:creationId xmlns:a16="http://schemas.microsoft.com/office/drawing/2014/main" id="{396E6623-28D5-4349-A2F6-36C923461B0B}"/>
              </a:ext>
            </a:extLst>
          </p:cNvPr>
          <p:cNvSpPr/>
          <p:nvPr/>
        </p:nvSpPr>
        <p:spPr bwMode="auto">
          <a:xfrm>
            <a:off x="6637338" y="2214563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500000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21" name="מלבן מעוגל 20">
            <a:extLst>
              <a:ext uri="{FF2B5EF4-FFF2-40B4-BE49-F238E27FC236}">
                <a16:creationId xmlns:a16="http://schemas.microsoft.com/office/drawing/2014/main" id="{1486F7DE-C2B5-4400-9C49-A918862E7842}"/>
              </a:ext>
            </a:extLst>
          </p:cNvPr>
          <p:cNvSpPr/>
          <p:nvPr/>
        </p:nvSpPr>
        <p:spPr bwMode="auto">
          <a:xfrm>
            <a:off x="6643688" y="1714500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1000000</a:t>
            </a:r>
            <a:endParaRPr lang="he-IL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 tmFilter="0,0; .5, 0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>
            <a:extLst>
              <a:ext uri="{FF2B5EF4-FFF2-40B4-BE49-F238E27FC236}">
                <a16:creationId xmlns:a16="http://schemas.microsoft.com/office/drawing/2014/main" id="{C94F0F21-749F-4FF9-B6BA-9D458AFD4C81}"/>
              </a:ext>
            </a:extLst>
          </p:cNvPr>
          <p:cNvSpPr/>
          <p:nvPr/>
        </p:nvSpPr>
        <p:spPr>
          <a:xfrm>
            <a:off x="642938" y="5000625"/>
            <a:ext cx="2571750" cy="1071563"/>
          </a:xfrm>
          <a:prstGeom prst="round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9" name="תרשים זרימה: תהליך חלופי 8">
            <a:extLst>
              <a:ext uri="{FF2B5EF4-FFF2-40B4-BE49-F238E27FC236}">
                <a16:creationId xmlns:a16="http://schemas.microsoft.com/office/drawing/2014/main" id="{C8185E3C-4250-4FCD-ADF8-50D97F6E09FA}"/>
              </a:ext>
            </a:extLst>
          </p:cNvPr>
          <p:cNvSpPr/>
          <p:nvPr/>
        </p:nvSpPr>
        <p:spPr>
          <a:xfrm>
            <a:off x="857250" y="357188"/>
            <a:ext cx="5072063" cy="2357437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4000" b="1" dirty="0">
              <a:ln w="57150"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מלבן מעוגל 9">
            <a:extLst>
              <a:ext uri="{FF2B5EF4-FFF2-40B4-BE49-F238E27FC236}">
                <a16:creationId xmlns:a16="http://schemas.microsoft.com/office/drawing/2014/main" id="{AA28A118-28EC-4344-A021-C9860354C564}"/>
              </a:ext>
            </a:extLst>
          </p:cNvPr>
          <p:cNvSpPr/>
          <p:nvPr/>
        </p:nvSpPr>
        <p:spPr>
          <a:xfrm>
            <a:off x="642938" y="3500438"/>
            <a:ext cx="2571750" cy="1071562"/>
          </a:xfrm>
          <a:prstGeom prst="round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B7C5A167-36B6-4387-B26B-FA7A482A2CE7}"/>
              </a:ext>
            </a:extLst>
          </p:cNvPr>
          <p:cNvSpPr/>
          <p:nvPr/>
        </p:nvSpPr>
        <p:spPr>
          <a:xfrm>
            <a:off x="3643313" y="5000625"/>
            <a:ext cx="2571750" cy="1071563"/>
          </a:xfrm>
          <a:prstGeom prst="round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2" name="מלבן מעוגל 11">
            <a:hlinkClick r:id="" action="ppaction://hlinkshowjump?jump=nextslide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B87676F6-57A8-4C19-B524-E67F585EF2B9}"/>
              </a:ext>
            </a:extLst>
          </p:cNvPr>
          <p:cNvSpPr/>
          <p:nvPr/>
        </p:nvSpPr>
        <p:spPr>
          <a:xfrm>
            <a:off x="3571875" y="3500438"/>
            <a:ext cx="2571750" cy="1071562"/>
          </a:xfrm>
          <a:prstGeom prst="round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3" name="מלבן מעוגל 12">
            <a:extLst>
              <a:ext uri="{FF2B5EF4-FFF2-40B4-BE49-F238E27FC236}">
                <a16:creationId xmlns:a16="http://schemas.microsoft.com/office/drawing/2014/main" id="{C5BBD6B5-FF92-42A5-8633-023F264EB762}"/>
              </a:ext>
            </a:extLst>
          </p:cNvPr>
          <p:cNvSpPr/>
          <p:nvPr/>
        </p:nvSpPr>
        <p:spPr bwMode="auto">
          <a:xfrm>
            <a:off x="6429375" y="1571625"/>
            <a:ext cx="2428875" cy="4572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4" name="מלבן מעוגל 13">
            <a:extLst>
              <a:ext uri="{FF2B5EF4-FFF2-40B4-BE49-F238E27FC236}">
                <a16:creationId xmlns:a16="http://schemas.microsoft.com/office/drawing/2014/main" id="{60E78639-88DA-4658-934F-389D6D193940}"/>
              </a:ext>
            </a:extLst>
          </p:cNvPr>
          <p:cNvSpPr/>
          <p:nvPr/>
        </p:nvSpPr>
        <p:spPr bwMode="auto">
          <a:xfrm>
            <a:off x="6643688" y="55006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5" name="מלבן מעוגל 14">
            <a:extLst>
              <a:ext uri="{FF2B5EF4-FFF2-40B4-BE49-F238E27FC236}">
                <a16:creationId xmlns:a16="http://schemas.microsoft.com/office/drawing/2014/main" id="{BD9282D5-6DFC-438B-85E0-CC22F6A40A5E}"/>
              </a:ext>
            </a:extLst>
          </p:cNvPr>
          <p:cNvSpPr/>
          <p:nvPr/>
        </p:nvSpPr>
        <p:spPr bwMode="auto">
          <a:xfrm>
            <a:off x="6643688" y="49291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200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6" name="מלבן מעוגל 15">
            <a:extLst>
              <a:ext uri="{FF2B5EF4-FFF2-40B4-BE49-F238E27FC236}">
                <a16:creationId xmlns:a16="http://schemas.microsoft.com/office/drawing/2014/main" id="{43770CC5-DC59-4FDD-9F0A-D4DDD20B0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3688" y="4357688"/>
            <a:ext cx="2035175" cy="450850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atin typeface="+mn-lt"/>
                <a:cs typeface="+mn-cs"/>
              </a:rPr>
              <a:t>500</a:t>
            </a:r>
            <a:endParaRPr lang="he-IL" sz="3200" b="1" dirty="0">
              <a:latin typeface="+mn-lt"/>
              <a:cs typeface="+mn-cs"/>
            </a:endParaRPr>
          </a:p>
        </p:txBody>
      </p:sp>
      <p:sp>
        <p:nvSpPr>
          <p:cNvPr id="17" name="מלבן מעוגל 16">
            <a:extLst>
              <a:ext uri="{FF2B5EF4-FFF2-40B4-BE49-F238E27FC236}">
                <a16:creationId xmlns:a16="http://schemas.microsoft.com/office/drawing/2014/main" id="{1EC3CD35-DE69-48AB-8B7F-86FAC16DA38F}"/>
              </a:ext>
            </a:extLst>
          </p:cNvPr>
          <p:cNvSpPr/>
          <p:nvPr/>
        </p:nvSpPr>
        <p:spPr bwMode="auto">
          <a:xfrm>
            <a:off x="6643688" y="37861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8" name="מלבן מעוגל 17">
            <a:extLst>
              <a:ext uri="{FF2B5EF4-FFF2-40B4-BE49-F238E27FC236}">
                <a16:creationId xmlns:a16="http://schemas.microsoft.com/office/drawing/2014/main" id="{322A7883-259B-4424-B6A6-456E0E83C41A}"/>
              </a:ext>
            </a:extLst>
          </p:cNvPr>
          <p:cNvSpPr/>
          <p:nvPr/>
        </p:nvSpPr>
        <p:spPr bwMode="auto">
          <a:xfrm>
            <a:off x="6643688" y="32146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9" name="מלבן מעוגל 18">
            <a:extLst>
              <a:ext uri="{FF2B5EF4-FFF2-40B4-BE49-F238E27FC236}">
                <a16:creationId xmlns:a16="http://schemas.microsoft.com/office/drawing/2014/main" id="{250B0B96-38BB-4142-828D-CAFA3AEED348}"/>
              </a:ext>
            </a:extLst>
          </p:cNvPr>
          <p:cNvSpPr/>
          <p:nvPr/>
        </p:nvSpPr>
        <p:spPr bwMode="auto">
          <a:xfrm>
            <a:off x="6643688" y="2714625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20" name="מלבן מעוגל 19">
            <a:extLst>
              <a:ext uri="{FF2B5EF4-FFF2-40B4-BE49-F238E27FC236}">
                <a16:creationId xmlns:a16="http://schemas.microsoft.com/office/drawing/2014/main" id="{70E42831-0E54-4977-B570-E5C9E319E2B7}"/>
              </a:ext>
            </a:extLst>
          </p:cNvPr>
          <p:cNvSpPr/>
          <p:nvPr/>
        </p:nvSpPr>
        <p:spPr bwMode="auto">
          <a:xfrm>
            <a:off x="6643688" y="2214563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500000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21" name="מלבן מעוגל 20">
            <a:extLst>
              <a:ext uri="{FF2B5EF4-FFF2-40B4-BE49-F238E27FC236}">
                <a16:creationId xmlns:a16="http://schemas.microsoft.com/office/drawing/2014/main" id="{01120038-B7CD-449C-8BB2-85B8703A3FB3}"/>
              </a:ext>
            </a:extLst>
          </p:cNvPr>
          <p:cNvSpPr/>
          <p:nvPr/>
        </p:nvSpPr>
        <p:spPr bwMode="auto">
          <a:xfrm>
            <a:off x="6643688" y="1714500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22" name="מציין מיקום של כותרת תחתונה 21">
            <a:extLst>
              <a:ext uri="{FF2B5EF4-FFF2-40B4-BE49-F238E27FC236}">
                <a16:creationId xmlns:a16="http://schemas.microsoft.com/office/drawing/2014/main" id="{D5AE4672-6DBB-4874-B4EA-303217E55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e-IL"/>
              <a:t>ליאורה מנדלבוים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 tmFilter="0,0; .5, 0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כותרת משנה 2"/>
          <p:cNvSpPr txBox="1">
            <a:spLocks/>
          </p:cNvSpPr>
          <p:nvPr/>
        </p:nvSpPr>
        <p:spPr bwMode="auto">
          <a:xfrm>
            <a:off x="285750" y="3429000"/>
            <a:ext cx="3857625" cy="85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1pPr>
            <a:lvl2pPr marL="742950" indent="-285750" algn="r" rtl="1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3pPr>
            <a:lvl4pPr marL="1600200" indent="-228600" algn="r" rtl="1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4pPr>
            <a:lvl5pPr marL="2057400" indent="-228600" algn="r" rtl="1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9pPr>
          </a:lstStyle>
          <a:p>
            <a:pPr algn="ctr" eaLnBrk="1" hangingPunct="1">
              <a:buClrTx/>
              <a:buSzTx/>
              <a:buFont typeface="Arial" panose="020B0604020202020204" pitchFamily="34" charset="0"/>
              <a:buNone/>
            </a:pPr>
            <a:endParaRPr lang="he-IL" altLang="en-US" sz="3200" b="1"/>
          </a:p>
        </p:txBody>
      </p:sp>
      <p:sp>
        <p:nvSpPr>
          <p:cNvPr id="8" name="מלבן מעוגל 7">
            <a:extLst>
              <a:ext uri="{FF2B5EF4-FFF2-40B4-BE49-F238E27FC236}">
                <a16:creationId xmlns:a16="http://schemas.microsoft.com/office/drawing/2014/main" id="{42828717-1394-4BFC-8150-CD430DB256F4}"/>
              </a:ext>
            </a:extLst>
          </p:cNvPr>
          <p:cNvSpPr/>
          <p:nvPr/>
        </p:nvSpPr>
        <p:spPr>
          <a:xfrm>
            <a:off x="3571875" y="5000625"/>
            <a:ext cx="2571750" cy="1071563"/>
          </a:xfrm>
          <a:prstGeom prst="roundRect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9" name="תרשים זרימה: תהליך חלופי 8">
            <a:extLst>
              <a:ext uri="{FF2B5EF4-FFF2-40B4-BE49-F238E27FC236}">
                <a16:creationId xmlns:a16="http://schemas.microsoft.com/office/drawing/2014/main" id="{15045EFC-9571-4F32-BE87-7C66FA245D44}"/>
              </a:ext>
            </a:extLst>
          </p:cNvPr>
          <p:cNvSpPr/>
          <p:nvPr/>
        </p:nvSpPr>
        <p:spPr>
          <a:xfrm>
            <a:off x="857250" y="357188"/>
            <a:ext cx="5072063" cy="2357437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4000" b="1" dirty="0">
              <a:ln w="57150"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מלבן מעוגל 9">
            <a:extLst>
              <a:ext uri="{FF2B5EF4-FFF2-40B4-BE49-F238E27FC236}">
                <a16:creationId xmlns:a16="http://schemas.microsoft.com/office/drawing/2014/main" id="{1EECA2A3-43CB-4D07-8BDB-65EDCBD9EDD2}"/>
              </a:ext>
            </a:extLst>
          </p:cNvPr>
          <p:cNvSpPr/>
          <p:nvPr/>
        </p:nvSpPr>
        <p:spPr>
          <a:xfrm>
            <a:off x="500063" y="3571875"/>
            <a:ext cx="2571750" cy="1071563"/>
          </a:xfrm>
          <a:prstGeom prst="roundRect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D838BA3-6B81-4E6D-B62B-4F76706B67AE}"/>
              </a:ext>
            </a:extLst>
          </p:cNvPr>
          <p:cNvSpPr/>
          <p:nvPr/>
        </p:nvSpPr>
        <p:spPr>
          <a:xfrm>
            <a:off x="3571875" y="3571875"/>
            <a:ext cx="2571750" cy="1071563"/>
          </a:xfrm>
          <a:prstGeom prst="roundRect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2" name="מלבן מעוגל 11">
            <a:hlinkClick r:id="" action="ppaction://hlinkshowjump?jump=nextslide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6FA87C4F-7961-4CD1-BD02-BCBFA37D6E4F}"/>
              </a:ext>
            </a:extLst>
          </p:cNvPr>
          <p:cNvSpPr/>
          <p:nvPr/>
        </p:nvSpPr>
        <p:spPr>
          <a:xfrm>
            <a:off x="500063" y="5000625"/>
            <a:ext cx="2571750" cy="1071563"/>
          </a:xfrm>
          <a:prstGeom prst="roundRect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3" name="מלבן מעוגל 12">
            <a:extLst>
              <a:ext uri="{FF2B5EF4-FFF2-40B4-BE49-F238E27FC236}">
                <a16:creationId xmlns:a16="http://schemas.microsoft.com/office/drawing/2014/main" id="{3C79B633-527F-432F-92B0-536A4ECDA2A5}"/>
              </a:ext>
            </a:extLst>
          </p:cNvPr>
          <p:cNvSpPr/>
          <p:nvPr/>
        </p:nvSpPr>
        <p:spPr bwMode="auto">
          <a:xfrm>
            <a:off x="6429375" y="1571625"/>
            <a:ext cx="2428875" cy="4572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4" name="מלבן מעוגל 13">
            <a:extLst>
              <a:ext uri="{FF2B5EF4-FFF2-40B4-BE49-F238E27FC236}">
                <a16:creationId xmlns:a16="http://schemas.microsoft.com/office/drawing/2014/main" id="{DB5FBE85-E31A-47A2-8B2C-922D61B5647C}"/>
              </a:ext>
            </a:extLst>
          </p:cNvPr>
          <p:cNvSpPr/>
          <p:nvPr/>
        </p:nvSpPr>
        <p:spPr bwMode="auto">
          <a:xfrm>
            <a:off x="6643688" y="55006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5" name="מלבן מעוגל 14">
            <a:extLst>
              <a:ext uri="{FF2B5EF4-FFF2-40B4-BE49-F238E27FC236}">
                <a16:creationId xmlns:a16="http://schemas.microsoft.com/office/drawing/2014/main" id="{4DF2F92E-7ABD-4263-B370-A4D15013BB44}"/>
              </a:ext>
            </a:extLst>
          </p:cNvPr>
          <p:cNvSpPr/>
          <p:nvPr/>
        </p:nvSpPr>
        <p:spPr bwMode="auto">
          <a:xfrm>
            <a:off x="6643688" y="49291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200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6" name="מלבן מעוגל 15">
            <a:extLst>
              <a:ext uri="{FF2B5EF4-FFF2-40B4-BE49-F238E27FC236}">
                <a16:creationId xmlns:a16="http://schemas.microsoft.com/office/drawing/2014/main" id="{19D9BA93-CF63-4DE0-A198-77F2A99AEEA0}"/>
              </a:ext>
            </a:extLst>
          </p:cNvPr>
          <p:cNvSpPr/>
          <p:nvPr/>
        </p:nvSpPr>
        <p:spPr bwMode="auto">
          <a:xfrm>
            <a:off x="6643688" y="43576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500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7" name="מלבן מעוגל 16">
            <a:extLst>
              <a:ext uri="{FF2B5EF4-FFF2-40B4-BE49-F238E27FC236}">
                <a16:creationId xmlns:a16="http://schemas.microsoft.com/office/drawing/2014/main" id="{3C482BB3-D4AE-4C67-8EA9-592E94FC9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3688" y="3786188"/>
            <a:ext cx="2035175" cy="450850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atin typeface="+mn-lt"/>
                <a:cs typeface="+mn-cs"/>
              </a:rPr>
              <a:t>1000</a:t>
            </a:r>
            <a:endParaRPr lang="he-IL" sz="3200" b="1" dirty="0">
              <a:latin typeface="+mn-lt"/>
              <a:cs typeface="+mn-cs"/>
            </a:endParaRPr>
          </a:p>
        </p:txBody>
      </p:sp>
      <p:sp>
        <p:nvSpPr>
          <p:cNvPr id="18" name="מלבן מעוגל 17">
            <a:extLst>
              <a:ext uri="{FF2B5EF4-FFF2-40B4-BE49-F238E27FC236}">
                <a16:creationId xmlns:a16="http://schemas.microsoft.com/office/drawing/2014/main" id="{B5814A71-CE02-421A-A780-488C01851350}"/>
              </a:ext>
            </a:extLst>
          </p:cNvPr>
          <p:cNvSpPr/>
          <p:nvPr/>
        </p:nvSpPr>
        <p:spPr bwMode="auto">
          <a:xfrm>
            <a:off x="6643688" y="32146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9" name="מלבן מעוגל 18">
            <a:extLst>
              <a:ext uri="{FF2B5EF4-FFF2-40B4-BE49-F238E27FC236}">
                <a16:creationId xmlns:a16="http://schemas.microsoft.com/office/drawing/2014/main" id="{DD5CF14D-EC33-4CA9-81F3-2CF2095BB5AE}"/>
              </a:ext>
            </a:extLst>
          </p:cNvPr>
          <p:cNvSpPr/>
          <p:nvPr/>
        </p:nvSpPr>
        <p:spPr bwMode="auto">
          <a:xfrm>
            <a:off x="6643688" y="2714625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20" name="מלבן מעוגל 19">
            <a:extLst>
              <a:ext uri="{FF2B5EF4-FFF2-40B4-BE49-F238E27FC236}">
                <a16:creationId xmlns:a16="http://schemas.microsoft.com/office/drawing/2014/main" id="{1358C08D-3310-435C-93F1-13EEFFB7A911}"/>
              </a:ext>
            </a:extLst>
          </p:cNvPr>
          <p:cNvSpPr/>
          <p:nvPr/>
        </p:nvSpPr>
        <p:spPr bwMode="auto">
          <a:xfrm>
            <a:off x="6637338" y="2214563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500000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21" name="מלבן מעוגל 20">
            <a:extLst>
              <a:ext uri="{FF2B5EF4-FFF2-40B4-BE49-F238E27FC236}">
                <a16:creationId xmlns:a16="http://schemas.microsoft.com/office/drawing/2014/main" id="{78E8B96D-3FB0-4476-966E-3A3521D99AB5}"/>
              </a:ext>
            </a:extLst>
          </p:cNvPr>
          <p:cNvSpPr/>
          <p:nvPr/>
        </p:nvSpPr>
        <p:spPr bwMode="auto">
          <a:xfrm>
            <a:off x="6643688" y="1714500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22" name="מציין מיקום של כותרת תחתונה 21">
            <a:extLst>
              <a:ext uri="{FF2B5EF4-FFF2-40B4-BE49-F238E27FC236}">
                <a16:creationId xmlns:a16="http://schemas.microsoft.com/office/drawing/2014/main" id="{17A93C76-E80E-41D2-BB69-FA7962A1C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e-IL"/>
              <a:t>ליאורה מנדלבוים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 tmFilter="0,0; .5, 0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כותרת משנה 2"/>
          <p:cNvSpPr txBox="1">
            <a:spLocks/>
          </p:cNvSpPr>
          <p:nvPr/>
        </p:nvSpPr>
        <p:spPr bwMode="auto">
          <a:xfrm>
            <a:off x="285750" y="3429000"/>
            <a:ext cx="3857625" cy="85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1pPr>
            <a:lvl2pPr marL="742950" indent="-285750" algn="r" rtl="1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3pPr>
            <a:lvl4pPr marL="1600200" indent="-228600" algn="r" rtl="1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4pPr>
            <a:lvl5pPr marL="2057400" indent="-228600" algn="r" rtl="1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9pPr>
          </a:lstStyle>
          <a:p>
            <a:pPr algn="ctr" eaLnBrk="1" hangingPunct="1">
              <a:buClrTx/>
              <a:buSzTx/>
              <a:buFont typeface="Arial" panose="020B0604020202020204" pitchFamily="34" charset="0"/>
              <a:buNone/>
            </a:pPr>
            <a:endParaRPr lang="he-IL" altLang="en-US" sz="3200" b="1"/>
          </a:p>
        </p:txBody>
      </p:sp>
      <p:sp>
        <p:nvSpPr>
          <p:cNvPr id="8" name="מלבן מעוגל 7">
            <a:extLst>
              <a:ext uri="{FF2B5EF4-FFF2-40B4-BE49-F238E27FC236}">
                <a16:creationId xmlns:a16="http://schemas.microsoft.com/office/drawing/2014/main" id="{29D4A8D7-0D1B-4A31-B5AD-82B5579B27E2}"/>
              </a:ext>
            </a:extLst>
          </p:cNvPr>
          <p:cNvSpPr/>
          <p:nvPr/>
        </p:nvSpPr>
        <p:spPr>
          <a:xfrm>
            <a:off x="500063" y="5143500"/>
            <a:ext cx="2571750" cy="1071563"/>
          </a:xfrm>
          <a:prstGeom prst="roundRect">
            <a:avLst/>
          </a:prstGeom>
          <a:solidFill>
            <a:srgbClr val="FF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9" name="תרשים זרימה: תהליך חלופי 8">
            <a:extLst>
              <a:ext uri="{FF2B5EF4-FFF2-40B4-BE49-F238E27FC236}">
                <a16:creationId xmlns:a16="http://schemas.microsoft.com/office/drawing/2014/main" id="{26594C81-6CD0-49C4-B61C-C519AC192576}"/>
              </a:ext>
            </a:extLst>
          </p:cNvPr>
          <p:cNvSpPr/>
          <p:nvPr/>
        </p:nvSpPr>
        <p:spPr>
          <a:xfrm>
            <a:off x="857250" y="357188"/>
            <a:ext cx="5072063" cy="2357437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4000" b="1" dirty="0">
              <a:ln w="57150"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מלבן מעוגל 9">
            <a:extLst>
              <a:ext uri="{FF2B5EF4-FFF2-40B4-BE49-F238E27FC236}">
                <a16:creationId xmlns:a16="http://schemas.microsoft.com/office/drawing/2014/main" id="{FBB175A5-0E5E-4C66-BFF5-3140A29FEF1D}"/>
              </a:ext>
            </a:extLst>
          </p:cNvPr>
          <p:cNvSpPr/>
          <p:nvPr/>
        </p:nvSpPr>
        <p:spPr>
          <a:xfrm>
            <a:off x="500063" y="3571875"/>
            <a:ext cx="2571750" cy="1071563"/>
          </a:xfrm>
          <a:prstGeom prst="roundRect">
            <a:avLst/>
          </a:prstGeom>
          <a:solidFill>
            <a:srgbClr val="FF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DE8A9F5E-13CB-41E6-AC64-321530347828}"/>
              </a:ext>
            </a:extLst>
          </p:cNvPr>
          <p:cNvSpPr/>
          <p:nvPr/>
        </p:nvSpPr>
        <p:spPr>
          <a:xfrm>
            <a:off x="3571875" y="3571875"/>
            <a:ext cx="2571750" cy="1071563"/>
          </a:xfrm>
          <a:prstGeom prst="roundRect">
            <a:avLst/>
          </a:prstGeom>
          <a:solidFill>
            <a:srgbClr val="FF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2" name="מלבן מעוגל 11">
            <a:hlinkClick r:id="" action="ppaction://hlinkshowjump?jump=nextslide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C884AA45-F396-48C5-90A2-404A2D5BC589}"/>
              </a:ext>
            </a:extLst>
          </p:cNvPr>
          <p:cNvSpPr/>
          <p:nvPr/>
        </p:nvSpPr>
        <p:spPr>
          <a:xfrm>
            <a:off x="3571875" y="5143500"/>
            <a:ext cx="2571750" cy="1071563"/>
          </a:xfrm>
          <a:prstGeom prst="roundRect">
            <a:avLst/>
          </a:prstGeom>
          <a:solidFill>
            <a:srgbClr val="FF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3" name="מלבן מעוגל 12">
            <a:extLst>
              <a:ext uri="{FF2B5EF4-FFF2-40B4-BE49-F238E27FC236}">
                <a16:creationId xmlns:a16="http://schemas.microsoft.com/office/drawing/2014/main" id="{465000E7-F1BF-4386-9499-CF8CEDBABB04}"/>
              </a:ext>
            </a:extLst>
          </p:cNvPr>
          <p:cNvSpPr/>
          <p:nvPr/>
        </p:nvSpPr>
        <p:spPr bwMode="auto">
          <a:xfrm>
            <a:off x="6429375" y="1571625"/>
            <a:ext cx="2428875" cy="4572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4" name="מלבן מעוגל 13">
            <a:extLst>
              <a:ext uri="{FF2B5EF4-FFF2-40B4-BE49-F238E27FC236}">
                <a16:creationId xmlns:a16="http://schemas.microsoft.com/office/drawing/2014/main" id="{FCB93171-B676-4E33-B022-B0CB2C85CAD9}"/>
              </a:ext>
            </a:extLst>
          </p:cNvPr>
          <p:cNvSpPr/>
          <p:nvPr/>
        </p:nvSpPr>
        <p:spPr bwMode="auto">
          <a:xfrm>
            <a:off x="6643688" y="55006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5" name="מלבן מעוגל 14">
            <a:extLst>
              <a:ext uri="{FF2B5EF4-FFF2-40B4-BE49-F238E27FC236}">
                <a16:creationId xmlns:a16="http://schemas.microsoft.com/office/drawing/2014/main" id="{4A40E8A2-5A3A-4EB7-BEA9-D2AA40272DB7}"/>
              </a:ext>
            </a:extLst>
          </p:cNvPr>
          <p:cNvSpPr/>
          <p:nvPr/>
        </p:nvSpPr>
        <p:spPr bwMode="auto">
          <a:xfrm>
            <a:off x="6643688" y="49291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200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6" name="מלבן מעוגל 15">
            <a:extLst>
              <a:ext uri="{FF2B5EF4-FFF2-40B4-BE49-F238E27FC236}">
                <a16:creationId xmlns:a16="http://schemas.microsoft.com/office/drawing/2014/main" id="{761B78CF-C23C-4825-B5D8-398CC721B528}"/>
              </a:ext>
            </a:extLst>
          </p:cNvPr>
          <p:cNvSpPr/>
          <p:nvPr/>
        </p:nvSpPr>
        <p:spPr bwMode="auto">
          <a:xfrm>
            <a:off x="6643688" y="43576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500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7" name="מלבן מעוגל 16">
            <a:extLst>
              <a:ext uri="{FF2B5EF4-FFF2-40B4-BE49-F238E27FC236}">
                <a16:creationId xmlns:a16="http://schemas.microsoft.com/office/drawing/2014/main" id="{A0814B00-F6FF-4C3B-82CF-C5B6EECF4315}"/>
              </a:ext>
            </a:extLst>
          </p:cNvPr>
          <p:cNvSpPr/>
          <p:nvPr/>
        </p:nvSpPr>
        <p:spPr bwMode="auto">
          <a:xfrm>
            <a:off x="6643688" y="37861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8" name="מלבן מעוגל 17">
            <a:extLst>
              <a:ext uri="{FF2B5EF4-FFF2-40B4-BE49-F238E27FC236}">
                <a16:creationId xmlns:a16="http://schemas.microsoft.com/office/drawing/2014/main" id="{50C092B0-32FA-46B4-91D2-F17DA657B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3688" y="3214688"/>
            <a:ext cx="2035175" cy="450850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atin typeface="+mn-lt"/>
                <a:cs typeface="+mn-cs"/>
              </a:rPr>
              <a:t>10000</a:t>
            </a:r>
            <a:endParaRPr lang="he-IL" sz="3200" b="1" dirty="0">
              <a:latin typeface="+mn-lt"/>
              <a:cs typeface="+mn-cs"/>
            </a:endParaRPr>
          </a:p>
        </p:txBody>
      </p:sp>
      <p:sp>
        <p:nvSpPr>
          <p:cNvPr id="19" name="מלבן מעוגל 18">
            <a:extLst>
              <a:ext uri="{FF2B5EF4-FFF2-40B4-BE49-F238E27FC236}">
                <a16:creationId xmlns:a16="http://schemas.microsoft.com/office/drawing/2014/main" id="{0B776017-F443-4083-9305-E844731491E7}"/>
              </a:ext>
            </a:extLst>
          </p:cNvPr>
          <p:cNvSpPr/>
          <p:nvPr/>
        </p:nvSpPr>
        <p:spPr bwMode="auto">
          <a:xfrm>
            <a:off x="6643688" y="2714625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20" name="מלבן מעוגל 19">
            <a:extLst>
              <a:ext uri="{FF2B5EF4-FFF2-40B4-BE49-F238E27FC236}">
                <a16:creationId xmlns:a16="http://schemas.microsoft.com/office/drawing/2014/main" id="{B2272387-EC95-406A-AB1A-D64B809E6BAD}"/>
              </a:ext>
            </a:extLst>
          </p:cNvPr>
          <p:cNvSpPr/>
          <p:nvPr/>
        </p:nvSpPr>
        <p:spPr bwMode="auto">
          <a:xfrm>
            <a:off x="6637338" y="2214563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500000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21" name="מלבן מעוגל 20">
            <a:extLst>
              <a:ext uri="{FF2B5EF4-FFF2-40B4-BE49-F238E27FC236}">
                <a16:creationId xmlns:a16="http://schemas.microsoft.com/office/drawing/2014/main" id="{AA775838-1A60-4881-9386-A026B026E20B}"/>
              </a:ext>
            </a:extLst>
          </p:cNvPr>
          <p:cNvSpPr/>
          <p:nvPr/>
        </p:nvSpPr>
        <p:spPr bwMode="auto">
          <a:xfrm>
            <a:off x="6643688" y="1714500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22" name="מציין מיקום של כותרת תחתונה 21">
            <a:extLst>
              <a:ext uri="{FF2B5EF4-FFF2-40B4-BE49-F238E27FC236}">
                <a16:creationId xmlns:a16="http://schemas.microsoft.com/office/drawing/2014/main" id="{BC0B2CC0-A4DF-4CF1-BE04-6D2338BE4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e-IL"/>
              <a:t>ליאורה מנדלבוים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 tmFilter="0,0; .5, 0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כותרת משנה 2"/>
          <p:cNvSpPr txBox="1">
            <a:spLocks/>
          </p:cNvSpPr>
          <p:nvPr/>
        </p:nvSpPr>
        <p:spPr bwMode="auto">
          <a:xfrm>
            <a:off x="285750" y="3429000"/>
            <a:ext cx="3857625" cy="85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1pPr>
            <a:lvl2pPr marL="742950" indent="-285750" algn="r" rtl="1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3pPr>
            <a:lvl4pPr marL="1600200" indent="-228600" algn="r" rtl="1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4pPr>
            <a:lvl5pPr marL="2057400" indent="-228600" algn="r" rtl="1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9pPr>
          </a:lstStyle>
          <a:p>
            <a:pPr algn="ctr" eaLnBrk="1" hangingPunct="1">
              <a:buClrTx/>
              <a:buSzTx/>
              <a:buFont typeface="Arial" panose="020B0604020202020204" pitchFamily="34" charset="0"/>
              <a:buNone/>
            </a:pPr>
            <a:endParaRPr lang="he-IL" altLang="en-US" sz="3200" b="1"/>
          </a:p>
        </p:txBody>
      </p:sp>
      <p:sp>
        <p:nvSpPr>
          <p:cNvPr id="8" name="מלבן מעוגל 7">
            <a:extLst>
              <a:ext uri="{FF2B5EF4-FFF2-40B4-BE49-F238E27FC236}">
                <a16:creationId xmlns:a16="http://schemas.microsoft.com/office/drawing/2014/main" id="{4BE6FBE8-311B-40E7-8D1C-C9AE95FE2BDA}"/>
              </a:ext>
            </a:extLst>
          </p:cNvPr>
          <p:cNvSpPr/>
          <p:nvPr/>
        </p:nvSpPr>
        <p:spPr>
          <a:xfrm>
            <a:off x="571500" y="5143500"/>
            <a:ext cx="2571750" cy="107156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9" name="תרשים זרימה: תהליך חלופי 8">
            <a:extLst>
              <a:ext uri="{FF2B5EF4-FFF2-40B4-BE49-F238E27FC236}">
                <a16:creationId xmlns:a16="http://schemas.microsoft.com/office/drawing/2014/main" id="{767BDF3A-E2DE-4DC0-A3BA-081D85EEBB31}"/>
              </a:ext>
            </a:extLst>
          </p:cNvPr>
          <p:cNvSpPr/>
          <p:nvPr/>
        </p:nvSpPr>
        <p:spPr>
          <a:xfrm>
            <a:off x="857250" y="357188"/>
            <a:ext cx="5072063" cy="2357437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4000" b="1" dirty="0">
              <a:ln w="57150"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מלבן מעוגל 9">
            <a:extLst>
              <a:ext uri="{FF2B5EF4-FFF2-40B4-BE49-F238E27FC236}">
                <a16:creationId xmlns:a16="http://schemas.microsoft.com/office/drawing/2014/main" id="{8FCDD5B6-11DB-41D7-913C-7C0D5C58865F}"/>
              </a:ext>
            </a:extLst>
          </p:cNvPr>
          <p:cNvSpPr/>
          <p:nvPr/>
        </p:nvSpPr>
        <p:spPr>
          <a:xfrm>
            <a:off x="3643313" y="5143500"/>
            <a:ext cx="2571750" cy="107156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B8C5825-E49A-4B11-9616-43F6C47B15F9}"/>
              </a:ext>
            </a:extLst>
          </p:cNvPr>
          <p:cNvSpPr/>
          <p:nvPr/>
        </p:nvSpPr>
        <p:spPr>
          <a:xfrm>
            <a:off x="3571875" y="3571875"/>
            <a:ext cx="2571750" cy="107156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2" name="מלבן מעוגל 11">
            <a:hlinkClick r:id="" action="ppaction://hlinkshowjump?jump=nextslide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279A6365-EF4C-4687-BBAE-8B7A84AE3CF2}"/>
              </a:ext>
            </a:extLst>
          </p:cNvPr>
          <p:cNvSpPr/>
          <p:nvPr/>
        </p:nvSpPr>
        <p:spPr>
          <a:xfrm>
            <a:off x="642938" y="3571875"/>
            <a:ext cx="2571750" cy="107156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3" name="מלבן מעוגל 12">
            <a:extLst>
              <a:ext uri="{FF2B5EF4-FFF2-40B4-BE49-F238E27FC236}">
                <a16:creationId xmlns:a16="http://schemas.microsoft.com/office/drawing/2014/main" id="{F7A709FE-00F3-4B47-8565-671D14789E9B}"/>
              </a:ext>
            </a:extLst>
          </p:cNvPr>
          <p:cNvSpPr/>
          <p:nvPr/>
        </p:nvSpPr>
        <p:spPr bwMode="auto">
          <a:xfrm>
            <a:off x="6429375" y="1571625"/>
            <a:ext cx="2428875" cy="4572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4" name="מלבן מעוגל 13">
            <a:extLst>
              <a:ext uri="{FF2B5EF4-FFF2-40B4-BE49-F238E27FC236}">
                <a16:creationId xmlns:a16="http://schemas.microsoft.com/office/drawing/2014/main" id="{ADDE1A94-226D-4908-B45E-DD52B3D450A2}"/>
              </a:ext>
            </a:extLst>
          </p:cNvPr>
          <p:cNvSpPr/>
          <p:nvPr/>
        </p:nvSpPr>
        <p:spPr bwMode="auto">
          <a:xfrm>
            <a:off x="6643688" y="55006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5" name="מלבן מעוגל 14">
            <a:extLst>
              <a:ext uri="{FF2B5EF4-FFF2-40B4-BE49-F238E27FC236}">
                <a16:creationId xmlns:a16="http://schemas.microsoft.com/office/drawing/2014/main" id="{2CBA527F-A988-4950-82A2-C33A182E5766}"/>
              </a:ext>
            </a:extLst>
          </p:cNvPr>
          <p:cNvSpPr/>
          <p:nvPr/>
        </p:nvSpPr>
        <p:spPr bwMode="auto">
          <a:xfrm>
            <a:off x="6643688" y="49291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200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6" name="מלבן מעוגל 15">
            <a:extLst>
              <a:ext uri="{FF2B5EF4-FFF2-40B4-BE49-F238E27FC236}">
                <a16:creationId xmlns:a16="http://schemas.microsoft.com/office/drawing/2014/main" id="{8A5CBA91-AB66-4E06-81EA-1EEAB31FEA17}"/>
              </a:ext>
            </a:extLst>
          </p:cNvPr>
          <p:cNvSpPr/>
          <p:nvPr/>
        </p:nvSpPr>
        <p:spPr bwMode="auto">
          <a:xfrm>
            <a:off x="6643688" y="43576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500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7" name="מלבן מעוגל 16">
            <a:extLst>
              <a:ext uri="{FF2B5EF4-FFF2-40B4-BE49-F238E27FC236}">
                <a16:creationId xmlns:a16="http://schemas.microsoft.com/office/drawing/2014/main" id="{6E7A6B1C-041E-4366-9365-A08B8E506D59}"/>
              </a:ext>
            </a:extLst>
          </p:cNvPr>
          <p:cNvSpPr/>
          <p:nvPr/>
        </p:nvSpPr>
        <p:spPr bwMode="auto">
          <a:xfrm>
            <a:off x="6643688" y="37861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8" name="מלבן מעוגל 17">
            <a:extLst>
              <a:ext uri="{FF2B5EF4-FFF2-40B4-BE49-F238E27FC236}">
                <a16:creationId xmlns:a16="http://schemas.microsoft.com/office/drawing/2014/main" id="{34E03AEB-F050-46C2-A9DE-2F7053B6D954}"/>
              </a:ext>
            </a:extLst>
          </p:cNvPr>
          <p:cNvSpPr/>
          <p:nvPr/>
        </p:nvSpPr>
        <p:spPr bwMode="auto">
          <a:xfrm>
            <a:off x="6643688" y="32146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9" name="מלבן מעוגל 18">
            <a:extLst>
              <a:ext uri="{FF2B5EF4-FFF2-40B4-BE49-F238E27FC236}">
                <a16:creationId xmlns:a16="http://schemas.microsoft.com/office/drawing/2014/main" id="{26565BEF-6968-4B57-B674-309B103CD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3688" y="2714625"/>
            <a:ext cx="2035175" cy="450850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atin typeface="+mn-lt"/>
                <a:cs typeface="+mn-cs"/>
              </a:rPr>
              <a:t>100000</a:t>
            </a:r>
            <a:endParaRPr lang="he-IL" sz="3200" b="1" dirty="0">
              <a:latin typeface="+mn-lt"/>
              <a:cs typeface="+mn-cs"/>
            </a:endParaRPr>
          </a:p>
        </p:txBody>
      </p:sp>
      <p:sp>
        <p:nvSpPr>
          <p:cNvPr id="20" name="מלבן מעוגל 19">
            <a:extLst>
              <a:ext uri="{FF2B5EF4-FFF2-40B4-BE49-F238E27FC236}">
                <a16:creationId xmlns:a16="http://schemas.microsoft.com/office/drawing/2014/main" id="{00758622-0E70-430E-8C9C-9E7B7094A66A}"/>
              </a:ext>
            </a:extLst>
          </p:cNvPr>
          <p:cNvSpPr/>
          <p:nvPr/>
        </p:nvSpPr>
        <p:spPr bwMode="auto">
          <a:xfrm>
            <a:off x="6643688" y="2214563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500000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21" name="מלבן מעוגל 20">
            <a:extLst>
              <a:ext uri="{FF2B5EF4-FFF2-40B4-BE49-F238E27FC236}">
                <a16:creationId xmlns:a16="http://schemas.microsoft.com/office/drawing/2014/main" id="{6B6FF361-3953-408B-B1B6-095AC3C41378}"/>
              </a:ext>
            </a:extLst>
          </p:cNvPr>
          <p:cNvSpPr/>
          <p:nvPr/>
        </p:nvSpPr>
        <p:spPr bwMode="auto">
          <a:xfrm>
            <a:off x="6643688" y="1714500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22" name="מציין מיקום של כותרת תחתונה 21">
            <a:extLst>
              <a:ext uri="{FF2B5EF4-FFF2-40B4-BE49-F238E27FC236}">
                <a16:creationId xmlns:a16="http://schemas.microsoft.com/office/drawing/2014/main" id="{EB51D7BF-87A4-4F14-AEE3-10C1DAD47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e-IL"/>
              <a:t>ליאורה מנדלבוים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 tmFilter="0,0; .5, 0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כותרת משנה 2"/>
          <p:cNvSpPr txBox="1">
            <a:spLocks/>
          </p:cNvSpPr>
          <p:nvPr/>
        </p:nvSpPr>
        <p:spPr bwMode="auto">
          <a:xfrm>
            <a:off x="285750" y="3429000"/>
            <a:ext cx="3857625" cy="85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1pPr>
            <a:lvl2pPr marL="742950" indent="-285750" algn="r" rtl="1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3pPr>
            <a:lvl4pPr marL="1600200" indent="-228600" algn="r" rtl="1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4pPr>
            <a:lvl5pPr marL="2057400" indent="-228600" algn="r" rtl="1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9pPr>
          </a:lstStyle>
          <a:p>
            <a:pPr algn="ctr" eaLnBrk="1" hangingPunct="1">
              <a:buClrTx/>
              <a:buSzTx/>
              <a:buFont typeface="Arial" panose="020B0604020202020204" pitchFamily="34" charset="0"/>
              <a:buNone/>
            </a:pPr>
            <a:endParaRPr lang="he-IL" altLang="en-US" sz="3200" b="1"/>
          </a:p>
        </p:txBody>
      </p:sp>
      <p:sp>
        <p:nvSpPr>
          <p:cNvPr id="8" name="מלבן מעוגל 7">
            <a:extLst>
              <a:ext uri="{FF2B5EF4-FFF2-40B4-BE49-F238E27FC236}">
                <a16:creationId xmlns:a16="http://schemas.microsoft.com/office/drawing/2014/main" id="{619B5074-4D33-451E-84D8-944239B402AF}"/>
              </a:ext>
            </a:extLst>
          </p:cNvPr>
          <p:cNvSpPr/>
          <p:nvPr/>
        </p:nvSpPr>
        <p:spPr>
          <a:xfrm>
            <a:off x="642938" y="5143500"/>
            <a:ext cx="2571750" cy="1071563"/>
          </a:xfrm>
          <a:prstGeom prst="round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9" name="תרשים זרימה: תהליך חלופי 8">
            <a:extLst>
              <a:ext uri="{FF2B5EF4-FFF2-40B4-BE49-F238E27FC236}">
                <a16:creationId xmlns:a16="http://schemas.microsoft.com/office/drawing/2014/main" id="{17B23620-56C3-4FFB-92A2-3AB0AEC4B437}"/>
              </a:ext>
            </a:extLst>
          </p:cNvPr>
          <p:cNvSpPr/>
          <p:nvPr/>
        </p:nvSpPr>
        <p:spPr>
          <a:xfrm>
            <a:off x="857250" y="357188"/>
            <a:ext cx="5072063" cy="2357437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4000" b="1" dirty="0">
              <a:ln w="57150"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מלבן מעוגל 9">
            <a:extLst>
              <a:ext uri="{FF2B5EF4-FFF2-40B4-BE49-F238E27FC236}">
                <a16:creationId xmlns:a16="http://schemas.microsoft.com/office/drawing/2014/main" id="{0738712E-9BB2-440F-BB25-F2E8A46ECF3F}"/>
              </a:ext>
            </a:extLst>
          </p:cNvPr>
          <p:cNvSpPr/>
          <p:nvPr/>
        </p:nvSpPr>
        <p:spPr>
          <a:xfrm>
            <a:off x="714375" y="3643313"/>
            <a:ext cx="2571750" cy="1071562"/>
          </a:xfrm>
          <a:prstGeom prst="round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3B9B246B-4CE9-4533-AACA-0617DE0BC899}"/>
              </a:ext>
            </a:extLst>
          </p:cNvPr>
          <p:cNvSpPr/>
          <p:nvPr/>
        </p:nvSpPr>
        <p:spPr>
          <a:xfrm>
            <a:off x="3500438" y="5143500"/>
            <a:ext cx="2571750" cy="1071563"/>
          </a:xfrm>
          <a:prstGeom prst="round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2" name="מלבן מעוגל 11">
            <a:hlinkClick r:id="" action="ppaction://hlinkshowjump?jump=nextslide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9C8DFE08-0578-4163-AA6B-D39522CDCC57}"/>
              </a:ext>
            </a:extLst>
          </p:cNvPr>
          <p:cNvSpPr/>
          <p:nvPr/>
        </p:nvSpPr>
        <p:spPr>
          <a:xfrm>
            <a:off x="3500438" y="3643313"/>
            <a:ext cx="2571750" cy="1071562"/>
          </a:xfrm>
          <a:prstGeom prst="roundRect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3" name="מלבן מעוגל 12">
            <a:extLst>
              <a:ext uri="{FF2B5EF4-FFF2-40B4-BE49-F238E27FC236}">
                <a16:creationId xmlns:a16="http://schemas.microsoft.com/office/drawing/2014/main" id="{237B61D0-33D8-4A78-B21A-F753752E1B35}"/>
              </a:ext>
            </a:extLst>
          </p:cNvPr>
          <p:cNvSpPr/>
          <p:nvPr/>
        </p:nvSpPr>
        <p:spPr bwMode="auto">
          <a:xfrm>
            <a:off x="6429375" y="1571625"/>
            <a:ext cx="2428875" cy="4572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4" name="מלבן מעוגל 13">
            <a:extLst>
              <a:ext uri="{FF2B5EF4-FFF2-40B4-BE49-F238E27FC236}">
                <a16:creationId xmlns:a16="http://schemas.microsoft.com/office/drawing/2014/main" id="{AEEA91DF-6066-4323-8F53-A86AB8AE8D5E}"/>
              </a:ext>
            </a:extLst>
          </p:cNvPr>
          <p:cNvSpPr/>
          <p:nvPr/>
        </p:nvSpPr>
        <p:spPr bwMode="auto">
          <a:xfrm>
            <a:off x="6643688" y="55006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5" name="מלבן מעוגל 14">
            <a:extLst>
              <a:ext uri="{FF2B5EF4-FFF2-40B4-BE49-F238E27FC236}">
                <a16:creationId xmlns:a16="http://schemas.microsoft.com/office/drawing/2014/main" id="{1B02EB5B-35BA-4051-8E5F-92108B293CA0}"/>
              </a:ext>
            </a:extLst>
          </p:cNvPr>
          <p:cNvSpPr/>
          <p:nvPr/>
        </p:nvSpPr>
        <p:spPr bwMode="auto">
          <a:xfrm>
            <a:off x="6643688" y="49291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200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6" name="מלבן מעוגל 15">
            <a:extLst>
              <a:ext uri="{FF2B5EF4-FFF2-40B4-BE49-F238E27FC236}">
                <a16:creationId xmlns:a16="http://schemas.microsoft.com/office/drawing/2014/main" id="{8F5E34BA-6BF0-483D-82D4-2BA09551764F}"/>
              </a:ext>
            </a:extLst>
          </p:cNvPr>
          <p:cNvSpPr/>
          <p:nvPr/>
        </p:nvSpPr>
        <p:spPr bwMode="auto">
          <a:xfrm>
            <a:off x="6643688" y="43576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500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7" name="מלבן מעוגל 16">
            <a:extLst>
              <a:ext uri="{FF2B5EF4-FFF2-40B4-BE49-F238E27FC236}">
                <a16:creationId xmlns:a16="http://schemas.microsoft.com/office/drawing/2014/main" id="{55E3D9F0-B1E7-400D-B09D-810A644D3A79}"/>
              </a:ext>
            </a:extLst>
          </p:cNvPr>
          <p:cNvSpPr/>
          <p:nvPr/>
        </p:nvSpPr>
        <p:spPr bwMode="auto">
          <a:xfrm>
            <a:off x="6643688" y="37861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8" name="מלבן מעוגל 17">
            <a:extLst>
              <a:ext uri="{FF2B5EF4-FFF2-40B4-BE49-F238E27FC236}">
                <a16:creationId xmlns:a16="http://schemas.microsoft.com/office/drawing/2014/main" id="{D17A282D-D35D-4AB0-9A1E-B2C0C04DB700}"/>
              </a:ext>
            </a:extLst>
          </p:cNvPr>
          <p:cNvSpPr/>
          <p:nvPr/>
        </p:nvSpPr>
        <p:spPr bwMode="auto">
          <a:xfrm>
            <a:off x="6643688" y="32146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9" name="מלבן מעוגל 18">
            <a:extLst>
              <a:ext uri="{FF2B5EF4-FFF2-40B4-BE49-F238E27FC236}">
                <a16:creationId xmlns:a16="http://schemas.microsoft.com/office/drawing/2014/main" id="{C4AB66DD-0250-414D-A3D6-F2DE51EF1634}"/>
              </a:ext>
            </a:extLst>
          </p:cNvPr>
          <p:cNvSpPr/>
          <p:nvPr/>
        </p:nvSpPr>
        <p:spPr bwMode="auto">
          <a:xfrm>
            <a:off x="6643688" y="2714625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20" name="מלבן מעוגל 19">
            <a:extLst>
              <a:ext uri="{FF2B5EF4-FFF2-40B4-BE49-F238E27FC236}">
                <a16:creationId xmlns:a16="http://schemas.microsoft.com/office/drawing/2014/main" id="{A3CC52AD-7FF7-4681-9D1E-2EEBC66D8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7338" y="2214563"/>
            <a:ext cx="2035175" cy="450850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atin typeface="+mn-lt"/>
                <a:cs typeface="+mn-cs"/>
              </a:rPr>
              <a:t>500000</a:t>
            </a:r>
            <a:endParaRPr lang="he-IL" sz="3200" b="1" dirty="0">
              <a:latin typeface="+mn-lt"/>
              <a:cs typeface="+mn-cs"/>
            </a:endParaRPr>
          </a:p>
        </p:txBody>
      </p:sp>
      <p:sp>
        <p:nvSpPr>
          <p:cNvPr id="21" name="מלבן מעוגל 20">
            <a:extLst>
              <a:ext uri="{FF2B5EF4-FFF2-40B4-BE49-F238E27FC236}">
                <a16:creationId xmlns:a16="http://schemas.microsoft.com/office/drawing/2014/main" id="{A2AD9A49-4177-4AB0-9301-DA1DB3E45079}"/>
              </a:ext>
            </a:extLst>
          </p:cNvPr>
          <p:cNvSpPr/>
          <p:nvPr/>
        </p:nvSpPr>
        <p:spPr bwMode="auto">
          <a:xfrm>
            <a:off x="6643688" y="1714500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22" name="מציין מיקום של כותרת תחתונה 21">
            <a:extLst>
              <a:ext uri="{FF2B5EF4-FFF2-40B4-BE49-F238E27FC236}">
                <a16:creationId xmlns:a16="http://schemas.microsoft.com/office/drawing/2014/main" id="{FBF975E6-04DA-4932-A7C5-822E42A48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e-IL"/>
              <a:t>ליאורה מנדלבוים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 tmFilter="0,0; .5, 0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כותרת משנה 2"/>
          <p:cNvSpPr txBox="1">
            <a:spLocks/>
          </p:cNvSpPr>
          <p:nvPr/>
        </p:nvSpPr>
        <p:spPr bwMode="auto">
          <a:xfrm>
            <a:off x="285750" y="3429000"/>
            <a:ext cx="3857625" cy="85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1pPr>
            <a:lvl2pPr marL="742950" indent="-285750" algn="r" rtl="1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3pPr>
            <a:lvl4pPr marL="1600200" indent="-228600" algn="r" rtl="1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4pPr>
            <a:lvl5pPr marL="2057400" indent="-228600" algn="r" rtl="1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cs typeface="David" panose="020E0502060401010101" pitchFamily="34" charset="-79"/>
              </a:defRPr>
            </a:lvl9pPr>
          </a:lstStyle>
          <a:p>
            <a:pPr algn="ctr" eaLnBrk="1" hangingPunct="1">
              <a:buClrTx/>
              <a:buSzTx/>
              <a:buFont typeface="Arial" panose="020B0604020202020204" pitchFamily="34" charset="0"/>
              <a:buNone/>
            </a:pPr>
            <a:endParaRPr lang="he-IL" altLang="en-US" sz="3200" b="1"/>
          </a:p>
        </p:txBody>
      </p:sp>
      <p:sp>
        <p:nvSpPr>
          <p:cNvPr id="8" name="מלבן מעוגל 7">
            <a:extLst>
              <a:ext uri="{FF2B5EF4-FFF2-40B4-BE49-F238E27FC236}">
                <a16:creationId xmlns:a16="http://schemas.microsoft.com/office/drawing/2014/main" id="{F0005508-59FF-43CE-89CF-E958EA38DCAB}"/>
              </a:ext>
            </a:extLst>
          </p:cNvPr>
          <p:cNvSpPr/>
          <p:nvPr/>
        </p:nvSpPr>
        <p:spPr>
          <a:xfrm>
            <a:off x="3429000" y="3571875"/>
            <a:ext cx="2571750" cy="10715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9" name="תרשים זרימה: תהליך חלופי 8">
            <a:extLst>
              <a:ext uri="{FF2B5EF4-FFF2-40B4-BE49-F238E27FC236}">
                <a16:creationId xmlns:a16="http://schemas.microsoft.com/office/drawing/2014/main" id="{B47631B9-38ED-4069-AE24-0D972D55FD61}"/>
              </a:ext>
            </a:extLst>
          </p:cNvPr>
          <p:cNvSpPr/>
          <p:nvPr/>
        </p:nvSpPr>
        <p:spPr>
          <a:xfrm>
            <a:off x="857250" y="357188"/>
            <a:ext cx="5072063" cy="2357437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4000" b="1" dirty="0">
              <a:ln w="57150"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מלבן מעוגל 9">
            <a:extLst>
              <a:ext uri="{FF2B5EF4-FFF2-40B4-BE49-F238E27FC236}">
                <a16:creationId xmlns:a16="http://schemas.microsoft.com/office/drawing/2014/main" id="{6AD55F13-F4EE-4885-B12D-FA59A9B1DF44}"/>
              </a:ext>
            </a:extLst>
          </p:cNvPr>
          <p:cNvSpPr/>
          <p:nvPr/>
        </p:nvSpPr>
        <p:spPr>
          <a:xfrm>
            <a:off x="500063" y="3571875"/>
            <a:ext cx="2571750" cy="10715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4A18C2BF-D0FF-4D1E-B864-32727D177FB9}"/>
              </a:ext>
            </a:extLst>
          </p:cNvPr>
          <p:cNvSpPr/>
          <p:nvPr/>
        </p:nvSpPr>
        <p:spPr>
          <a:xfrm>
            <a:off x="3429000" y="5072063"/>
            <a:ext cx="2571750" cy="107156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לא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2" name="מלבן מעוגל 11">
            <a:hlinkClick r:id="" action="ppaction://noaction">
              <a:snd r:embed="rId3" name="drumroll.wav"/>
            </a:hlinkClick>
            <a:extLst>
              <a:ext uri="{FF2B5EF4-FFF2-40B4-BE49-F238E27FC236}">
                <a16:creationId xmlns:a16="http://schemas.microsoft.com/office/drawing/2014/main" id="{C8B52948-39D2-4960-A16D-AD4BC29C9C41}"/>
              </a:ext>
            </a:extLst>
          </p:cNvPr>
          <p:cNvSpPr/>
          <p:nvPr/>
        </p:nvSpPr>
        <p:spPr>
          <a:xfrm>
            <a:off x="500063" y="5072063"/>
            <a:ext cx="2571750" cy="107156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800" b="1" dirty="0">
                <a:solidFill>
                  <a:schemeClr val="tx1"/>
                </a:solidFill>
              </a:rPr>
              <a:t>תשובה נכונה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3" name="מלבן מעוגל 12">
            <a:extLst>
              <a:ext uri="{FF2B5EF4-FFF2-40B4-BE49-F238E27FC236}">
                <a16:creationId xmlns:a16="http://schemas.microsoft.com/office/drawing/2014/main" id="{48AC6615-288C-46E1-A111-A0D9A27F4C3D}"/>
              </a:ext>
            </a:extLst>
          </p:cNvPr>
          <p:cNvSpPr/>
          <p:nvPr/>
        </p:nvSpPr>
        <p:spPr bwMode="auto">
          <a:xfrm>
            <a:off x="6429375" y="1571625"/>
            <a:ext cx="2428875" cy="4572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/>
          </a:p>
        </p:txBody>
      </p:sp>
      <p:sp>
        <p:nvSpPr>
          <p:cNvPr id="14" name="מלבן מעוגל 13">
            <a:extLst>
              <a:ext uri="{FF2B5EF4-FFF2-40B4-BE49-F238E27FC236}">
                <a16:creationId xmlns:a16="http://schemas.microsoft.com/office/drawing/2014/main" id="{9DB2EAF7-28EF-420C-9BCC-F0D33626C0B7}"/>
              </a:ext>
            </a:extLst>
          </p:cNvPr>
          <p:cNvSpPr/>
          <p:nvPr/>
        </p:nvSpPr>
        <p:spPr bwMode="auto">
          <a:xfrm>
            <a:off x="6643688" y="55006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5" name="מלבן מעוגל 14">
            <a:extLst>
              <a:ext uri="{FF2B5EF4-FFF2-40B4-BE49-F238E27FC236}">
                <a16:creationId xmlns:a16="http://schemas.microsoft.com/office/drawing/2014/main" id="{20A37013-2793-44D9-BC47-5FEF619593B6}"/>
              </a:ext>
            </a:extLst>
          </p:cNvPr>
          <p:cNvSpPr/>
          <p:nvPr/>
        </p:nvSpPr>
        <p:spPr bwMode="auto">
          <a:xfrm>
            <a:off x="6643688" y="49291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200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6" name="מלבן מעוגל 15">
            <a:extLst>
              <a:ext uri="{FF2B5EF4-FFF2-40B4-BE49-F238E27FC236}">
                <a16:creationId xmlns:a16="http://schemas.microsoft.com/office/drawing/2014/main" id="{9488EBE1-D816-41F5-9672-6A80E07E2354}"/>
              </a:ext>
            </a:extLst>
          </p:cNvPr>
          <p:cNvSpPr/>
          <p:nvPr/>
        </p:nvSpPr>
        <p:spPr bwMode="auto">
          <a:xfrm>
            <a:off x="6643688" y="43576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500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7" name="מלבן מעוגל 16">
            <a:extLst>
              <a:ext uri="{FF2B5EF4-FFF2-40B4-BE49-F238E27FC236}">
                <a16:creationId xmlns:a16="http://schemas.microsoft.com/office/drawing/2014/main" id="{560DBC3A-0231-43DA-8862-6115BB9CDDFF}"/>
              </a:ext>
            </a:extLst>
          </p:cNvPr>
          <p:cNvSpPr/>
          <p:nvPr/>
        </p:nvSpPr>
        <p:spPr bwMode="auto">
          <a:xfrm>
            <a:off x="6643688" y="37861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8" name="מלבן מעוגל 17">
            <a:extLst>
              <a:ext uri="{FF2B5EF4-FFF2-40B4-BE49-F238E27FC236}">
                <a16:creationId xmlns:a16="http://schemas.microsoft.com/office/drawing/2014/main" id="{D398D2C2-6DC4-4C2D-B1B3-382E0F550907}"/>
              </a:ext>
            </a:extLst>
          </p:cNvPr>
          <p:cNvSpPr/>
          <p:nvPr/>
        </p:nvSpPr>
        <p:spPr bwMode="auto">
          <a:xfrm>
            <a:off x="6643688" y="3214688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19" name="מלבן מעוגל 18">
            <a:extLst>
              <a:ext uri="{FF2B5EF4-FFF2-40B4-BE49-F238E27FC236}">
                <a16:creationId xmlns:a16="http://schemas.microsoft.com/office/drawing/2014/main" id="{3A4952AC-972C-4DFC-9ABC-9E499A6F52E1}"/>
              </a:ext>
            </a:extLst>
          </p:cNvPr>
          <p:cNvSpPr/>
          <p:nvPr/>
        </p:nvSpPr>
        <p:spPr bwMode="auto">
          <a:xfrm>
            <a:off x="6643688" y="2714625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100000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20" name="מלבן מעוגל 19">
            <a:extLst>
              <a:ext uri="{FF2B5EF4-FFF2-40B4-BE49-F238E27FC236}">
                <a16:creationId xmlns:a16="http://schemas.microsoft.com/office/drawing/2014/main" id="{0EA33D5F-1362-44B5-ABB7-54A1708179D2}"/>
              </a:ext>
            </a:extLst>
          </p:cNvPr>
          <p:cNvSpPr/>
          <p:nvPr/>
        </p:nvSpPr>
        <p:spPr bwMode="auto">
          <a:xfrm>
            <a:off x="6637338" y="2214563"/>
            <a:ext cx="2035175" cy="45085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500000</a:t>
            </a:r>
            <a:endParaRPr lang="he-IL" sz="3200" b="1" dirty="0">
              <a:solidFill>
                <a:schemeClr val="tx1"/>
              </a:solidFill>
            </a:endParaRPr>
          </a:p>
        </p:txBody>
      </p:sp>
      <p:sp>
        <p:nvSpPr>
          <p:cNvPr id="21" name="מלבן מעוגל 20">
            <a:extLst>
              <a:ext uri="{FF2B5EF4-FFF2-40B4-BE49-F238E27FC236}">
                <a16:creationId xmlns:a16="http://schemas.microsoft.com/office/drawing/2014/main" id="{0BCD1628-02C6-4239-AA58-10A3DA6A3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3688" y="1714500"/>
            <a:ext cx="2035175" cy="450850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atin typeface="+mn-lt"/>
                <a:cs typeface="+mn-cs"/>
              </a:rPr>
              <a:t>1000000</a:t>
            </a:r>
            <a:endParaRPr lang="he-IL" sz="3200" b="1" dirty="0">
              <a:latin typeface="+mn-lt"/>
              <a:cs typeface="+mn-cs"/>
            </a:endParaRPr>
          </a:p>
        </p:txBody>
      </p:sp>
      <p:sp>
        <p:nvSpPr>
          <p:cNvPr id="22" name="מציין מיקום של כותרת תחתונה 21">
            <a:extLst>
              <a:ext uri="{FF2B5EF4-FFF2-40B4-BE49-F238E27FC236}">
                <a16:creationId xmlns:a16="http://schemas.microsoft.com/office/drawing/2014/main" id="{7E81243F-0610-48CF-9061-4838F401B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e-IL"/>
              <a:t>ליאורה מנדלבוים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 tmFilter="0,0; .5, 0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רימה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זרימה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זרימ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זרימה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זרימה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245</TotalTime>
  <Words>183</Words>
  <Application>Microsoft Office PowerPoint</Application>
  <PresentationFormat>‫הצגה על המסך (4:3)</PresentationFormat>
  <Paragraphs>113</Paragraphs>
  <Slides>9</Slides>
  <Notes>8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9</vt:i4>
      </vt:variant>
    </vt:vector>
  </HeadingPairs>
  <TitlesOfParts>
    <vt:vector size="15" baseType="lpstr">
      <vt:lpstr>Arial</vt:lpstr>
      <vt:lpstr>Calibri</vt:lpstr>
      <vt:lpstr>Constantia</vt:lpstr>
      <vt:lpstr>David</vt:lpstr>
      <vt:lpstr>Wingdings 2</vt:lpstr>
      <vt:lpstr>זרימה</vt:lpstr>
      <vt:lpstr>מי רוצה להיות מיליונר?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>יהוד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שאלה:</dc:title>
  <dc:creator>Matia</dc:creator>
  <cp:lastModifiedBy>דוד מאיר רוזנברג</cp:lastModifiedBy>
  <cp:revision>36</cp:revision>
  <dcterms:created xsi:type="dcterms:W3CDTF">2010-03-16T08:45:37Z</dcterms:created>
  <dcterms:modified xsi:type="dcterms:W3CDTF">2023-06-29T07:52:57Z</dcterms:modified>
</cp:coreProperties>
</file>