
<file path=[Content_Types].xml><?xml version="1.0" encoding="utf-8"?>
<Types xmlns="http://schemas.openxmlformats.org/package/2006/content-types">
  <Default Extension="bin" ContentType="application/vnd.openxmlformats-officedocument.oleObject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2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notesMasterIdLst>
    <p:notesMasterId r:id="rId49"/>
  </p:notesMasterIdLst>
  <p:sldIdLst>
    <p:sldId id="1822" r:id="rId2"/>
    <p:sldId id="3322" r:id="rId3"/>
    <p:sldId id="3313" r:id="rId4"/>
    <p:sldId id="3347" r:id="rId5"/>
    <p:sldId id="2836" r:id="rId6"/>
    <p:sldId id="3348" r:id="rId7"/>
    <p:sldId id="2077" r:id="rId8"/>
    <p:sldId id="2079" r:id="rId9"/>
    <p:sldId id="3349" r:id="rId10"/>
    <p:sldId id="2851" r:id="rId11"/>
    <p:sldId id="3350" r:id="rId12"/>
    <p:sldId id="3351" r:id="rId13"/>
    <p:sldId id="3354" r:id="rId14"/>
    <p:sldId id="2837" r:id="rId15"/>
    <p:sldId id="2838" r:id="rId16"/>
    <p:sldId id="3372" r:id="rId17"/>
    <p:sldId id="2082" r:id="rId18"/>
    <p:sldId id="2083" r:id="rId19"/>
    <p:sldId id="3360" r:id="rId20"/>
    <p:sldId id="3357" r:id="rId21"/>
    <p:sldId id="3364" r:id="rId22"/>
    <p:sldId id="906" r:id="rId23"/>
    <p:sldId id="2084" r:id="rId24"/>
    <p:sldId id="2085" r:id="rId25"/>
    <p:sldId id="2087" r:id="rId26"/>
    <p:sldId id="2091" r:id="rId27"/>
    <p:sldId id="2092" r:id="rId28"/>
    <p:sldId id="3361" r:id="rId29"/>
    <p:sldId id="2094" r:id="rId30"/>
    <p:sldId id="3362" r:id="rId31"/>
    <p:sldId id="2096" r:id="rId32"/>
    <p:sldId id="2098" r:id="rId33"/>
    <p:sldId id="2099" r:id="rId34"/>
    <p:sldId id="3370" r:id="rId35"/>
    <p:sldId id="3367" r:id="rId36"/>
    <p:sldId id="2021" r:id="rId37"/>
    <p:sldId id="2023" r:id="rId38"/>
    <p:sldId id="3352" r:id="rId39"/>
    <p:sldId id="3353" r:id="rId40"/>
    <p:sldId id="2067" r:id="rId41"/>
    <p:sldId id="2080" r:id="rId42"/>
    <p:sldId id="2028" r:id="rId43"/>
    <p:sldId id="267" r:id="rId44"/>
    <p:sldId id="278" r:id="rId45"/>
    <p:sldId id="3369" r:id="rId46"/>
    <p:sldId id="2767" r:id="rId47"/>
    <p:sldId id="399" r:id="rId48"/>
  </p:sldIdLst>
  <p:sldSz cx="12192000" cy="6858000"/>
  <p:notesSz cx="6858000" cy="9144000"/>
  <p:defaultTextStyle>
    <a:defPPr>
      <a:defRPr lang="en-US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סגנון ביניים 2 - הדגשה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84901" autoAdjust="0"/>
    <p:restoredTop sz="94660"/>
  </p:normalViewPr>
  <p:slideViewPr>
    <p:cSldViewPr snapToGrid="0">
      <p:cViewPr varScale="1">
        <p:scale>
          <a:sx n="72" d="100"/>
          <a:sy n="72" d="100"/>
        </p:scale>
        <p:origin x="654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viewProps" Target="view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7DEE320-AADE-44CF-9368-555E626F7723}" type="doc">
      <dgm:prSet loTypeId="urn:microsoft.com/office/officeart/2005/8/layout/default" loCatId="list" qsTypeId="urn:microsoft.com/office/officeart/2005/8/quickstyle/3d5" qsCatId="3D" csTypeId="urn:microsoft.com/office/officeart/2005/8/colors/colorful4" csCatId="colorful" phldr="1"/>
      <dgm:spPr/>
      <dgm:t>
        <a:bodyPr/>
        <a:lstStyle/>
        <a:p>
          <a:pPr rtl="1"/>
          <a:endParaRPr lang="he-IL"/>
        </a:p>
      </dgm:t>
    </dgm:pt>
    <dgm:pt modelId="{DFDF1134-48BE-413F-B358-F159B00673C0}">
      <dgm:prSet phldrT="[טקסט]"/>
      <dgm:spPr/>
      <dgm:t>
        <a:bodyPr/>
        <a:lstStyle/>
        <a:p>
          <a:pPr rtl="1"/>
          <a:r>
            <a:rPr lang="he-IL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hoco" panose="00000400000000000000" pitchFamily="2" charset="-79"/>
              <a:cs typeface="Choco" panose="00000400000000000000" pitchFamily="2" charset="-79"/>
            </a:rPr>
            <a:t>בהדגמת יחידת לימוד</a:t>
          </a:r>
        </a:p>
      </dgm:t>
    </dgm:pt>
    <dgm:pt modelId="{F464F440-EE8D-469C-99D1-3FCFF6AB27D9}" type="parTrans" cxnId="{08A092B0-DB14-490B-9301-A84FEFDC2B9E}">
      <dgm:prSet/>
      <dgm:spPr/>
      <dgm:t>
        <a:bodyPr/>
        <a:lstStyle/>
        <a:p>
          <a:pPr rtl="1"/>
          <a:endParaRPr lang="he-IL"/>
        </a:p>
      </dgm:t>
    </dgm:pt>
    <dgm:pt modelId="{F066B185-4144-4B3F-8D89-DE4F29155A9E}" type="sibTrans" cxnId="{08A092B0-DB14-490B-9301-A84FEFDC2B9E}">
      <dgm:prSet/>
      <dgm:spPr/>
      <dgm:t>
        <a:bodyPr/>
        <a:lstStyle/>
        <a:p>
          <a:pPr rtl="1"/>
          <a:endParaRPr lang="he-IL"/>
        </a:p>
      </dgm:t>
    </dgm:pt>
    <dgm:pt modelId="{7A7B63C5-6EFE-4175-A203-A2F2720C8FCF}">
      <dgm:prSet phldrT="[טקסט]" custT="1"/>
      <dgm:spPr/>
      <dgm:t>
        <a:bodyPr/>
        <a:lstStyle/>
        <a:p>
          <a:pPr rtl="1"/>
          <a:r>
            <a:rPr lang="he-IL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hoco" panose="00000400000000000000" pitchFamily="2" charset="-79"/>
              <a:cs typeface="Choco" panose="00000400000000000000" pitchFamily="2" charset="-79"/>
            </a:rPr>
            <a:t>בחשיפת תוכנית הלימודים בשפה</a:t>
          </a:r>
        </a:p>
      </dgm:t>
    </dgm:pt>
    <dgm:pt modelId="{0DC192B9-8815-427F-B3BB-EE1D26ADB005}" type="parTrans" cxnId="{9E7AF9E3-8750-4E69-9996-E11FC56110D6}">
      <dgm:prSet/>
      <dgm:spPr/>
      <dgm:t>
        <a:bodyPr/>
        <a:lstStyle/>
        <a:p>
          <a:pPr rtl="1"/>
          <a:endParaRPr lang="he-IL"/>
        </a:p>
      </dgm:t>
    </dgm:pt>
    <dgm:pt modelId="{2EEA9D5F-E504-4741-8576-053E062C9C7A}" type="sibTrans" cxnId="{9E7AF9E3-8750-4E69-9996-E11FC56110D6}">
      <dgm:prSet/>
      <dgm:spPr/>
      <dgm:t>
        <a:bodyPr/>
        <a:lstStyle/>
        <a:p>
          <a:pPr rtl="1"/>
          <a:endParaRPr lang="he-IL"/>
        </a:p>
      </dgm:t>
    </dgm:pt>
    <dgm:pt modelId="{6594625E-706C-4270-B0F6-0719CCF1761F}">
      <dgm:prSet phldrT="[טקסט]"/>
      <dgm:spPr/>
      <dgm:t>
        <a:bodyPr/>
        <a:lstStyle/>
        <a:p>
          <a:pPr rtl="1"/>
          <a:r>
            <a:rPr lang="he-IL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hoco" panose="00000400000000000000" pitchFamily="2" charset="-79"/>
              <a:cs typeface="Choco" panose="00000400000000000000" pitchFamily="2" charset="-79"/>
            </a:rPr>
            <a:t>מודלינג</a:t>
          </a:r>
          <a:r>
            <a:rPr lang="he-IL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hoco" panose="00000400000000000000" pitchFamily="2" charset="-79"/>
              <a:cs typeface="Choco" panose="00000400000000000000" pitchFamily="2" charset="-79"/>
            </a:rPr>
            <a:t> באמצעות מעגל הלמידה</a:t>
          </a:r>
        </a:p>
      </dgm:t>
    </dgm:pt>
    <dgm:pt modelId="{2435BD8A-636B-4DAF-8D5F-17320C77D8E3}" type="parTrans" cxnId="{72C62DDD-3B3C-44BE-BAD4-3EC13D7252C4}">
      <dgm:prSet/>
      <dgm:spPr/>
      <dgm:t>
        <a:bodyPr/>
        <a:lstStyle/>
        <a:p>
          <a:pPr rtl="1"/>
          <a:endParaRPr lang="he-IL"/>
        </a:p>
      </dgm:t>
    </dgm:pt>
    <dgm:pt modelId="{26515F8F-6D80-4B09-9414-814C209E659A}" type="sibTrans" cxnId="{72C62DDD-3B3C-44BE-BAD4-3EC13D7252C4}">
      <dgm:prSet/>
      <dgm:spPr/>
      <dgm:t>
        <a:bodyPr/>
        <a:lstStyle/>
        <a:p>
          <a:pPr rtl="1"/>
          <a:endParaRPr lang="he-IL"/>
        </a:p>
      </dgm:t>
    </dgm:pt>
    <dgm:pt modelId="{FD9E0960-E9BF-46EE-AF77-303B9C0B0F1C}" type="pres">
      <dgm:prSet presAssocID="{B7DEE320-AADE-44CF-9368-555E626F7723}" presName="diagram" presStyleCnt="0">
        <dgm:presLayoutVars>
          <dgm:dir/>
          <dgm:resizeHandles val="exact"/>
        </dgm:presLayoutVars>
      </dgm:prSet>
      <dgm:spPr/>
    </dgm:pt>
    <dgm:pt modelId="{384A3829-ECFC-47E4-BCD8-D698193C28D8}" type="pres">
      <dgm:prSet presAssocID="{DFDF1134-48BE-413F-B358-F159B00673C0}" presName="node" presStyleLbl="node1" presStyleIdx="0" presStyleCnt="3" custLinFactNeighborX="-1014" custLinFactNeighborY="-1330">
        <dgm:presLayoutVars>
          <dgm:bulletEnabled val="1"/>
        </dgm:presLayoutVars>
      </dgm:prSet>
      <dgm:spPr/>
    </dgm:pt>
    <dgm:pt modelId="{3B0A93E8-C740-4F67-99AE-3A2DF9FE3D9F}" type="pres">
      <dgm:prSet presAssocID="{F066B185-4144-4B3F-8D89-DE4F29155A9E}" presName="sibTrans" presStyleCnt="0"/>
      <dgm:spPr/>
    </dgm:pt>
    <dgm:pt modelId="{76A1E1D9-4206-4756-924F-62A89B8F4DF9}" type="pres">
      <dgm:prSet presAssocID="{7A7B63C5-6EFE-4175-A203-A2F2720C8FCF}" presName="node" presStyleLbl="node1" presStyleIdx="1" presStyleCnt="3">
        <dgm:presLayoutVars>
          <dgm:bulletEnabled val="1"/>
        </dgm:presLayoutVars>
      </dgm:prSet>
      <dgm:spPr/>
    </dgm:pt>
    <dgm:pt modelId="{F60525FE-4708-4F3C-82C7-906E76D4D5D4}" type="pres">
      <dgm:prSet presAssocID="{2EEA9D5F-E504-4741-8576-053E062C9C7A}" presName="sibTrans" presStyleCnt="0"/>
      <dgm:spPr/>
    </dgm:pt>
    <dgm:pt modelId="{3293CABF-2310-468F-B83E-B02D3950791A}" type="pres">
      <dgm:prSet presAssocID="{6594625E-706C-4270-B0F6-0719CCF1761F}" presName="node" presStyleLbl="node1" presStyleIdx="2" presStyleCnt="3">
        <dgm:presLayoutVars>
          <dgm:bulletEnabled val="1"/>
        </dgm:presLayoutVars>
      </dgm:prSet>
      <dgm:spPr/>
    </dgm:pt>
  </dgm:ptLst>
  <dgm:cxnLst>
    <dgm:cxn modelId="{1001CD4E-9C60-4552-B42B-04272C13B916}" type="presOf" srcId="{7A7B63C5-6EFE-4175-A203-A2F2720C8FCF}" destId="{76A1E1D9-4206-4756-924F-62A89B8F4DF9}" srcOrd="0" destOrd="0" presId="urn:microsoft.com/office/officeart/2005/8/layout/default"/>
    <dgm:cxn modelId="{4D2F6A85-6925-4098-BB20-88CCA0B045DA}" type="presOf" srcId="{6594625E-706C-4270-B0F6-0719CCF1761F}" destId="{3293CABF-2310-468F-B83E-B02D3950791A}" srcOrd="0" destOrd="0" presId="urn:microsoft.com/office/officeart/2005/8/layout/default"/>
    <dgm:cxn modelId="{08A092B0-DB14-490B-9301-A84FEFDC2B9E}" srcId="{B7DEE320-AADE-44CF-9368-555E626F7723}" destId="{DFDF1134-48BE-413F-B358-F159B00673C0}" srcOrd="0" destOrd="0" parTransId="{F464F440-EE8D-469C-99D1-3FCFF6AB27D9}" sibTransId="{F066B185-4144-4B3F-8D89-DE4F29155A9E}"/>
    <dgm:cxn modelId="{663E2BC6-A0D9-4354-B055-5546704C695E}" type="presOf" srcId="{DFDF1134-48BE-413F-B358-F159B00673C0}" destId="{384A3829-ECFC-47E4-BCD8-D698193C28D8}" srcOrd="0" destOrd="0" presId="urn:microsoft.com/office/officeart/2005/8/layout/default"/>
    <dgm:cxn modelId="{72C62DDD-3B3C-44BE-BAD4-3EC13D7252C4}" srcId="{B7DEE320-AADE-44CF-9368-555E626F7723}" destId="{6594625E-706C-4270-B0F6-0719CCF1761F}" srcOrd="2" destOrd="0" parTransId="{2435BD8A-636B-4DAF-8D5F-17320C77D8E3}" sibTransId="{26515F8F-6D80-4B09-9414-814C209E659A}"/>
    <dgm:cxn modelId="{9AA75CDD-AE75-4708-9886-B7DADDB73F02}" type="presOf" srcId="{B7DEE320-AADE-44CF-9368-555E626F7723}" destId="{FD9E0960-E9BF-46EE-AF77-303B9C0B0F1C}" srcOrd="0" destOrd="0" presId="urn:microsoft.com/office/officeart/2005/8/layout/default"/>
    <dgm:cxn modelId="{9E7AF9E3-8750-4E69-9996-E11FC56110D6}" srcId="{B7DEE320-AADE-44CF-9368-555E626F7723}" destId="{7A7B63C5-6EFE-4175-A203-A2F2720C8FCF}" srcOrd="1" destOrd="0" parTransId="{0DC192B9-8815-427F-B3BB-EE1D26ADB005}" sibTransId="{2EEA9D5F-E504-4741-8576-053E062C9C7A}"/>
    <dgm:cxn modelId="{5AFF7FF5-1AF4-40D4-B556-608D7E5CAE14}" type="presParOf" srcId="{FD9E0960-E9BF-46EE-AF77-303B9C0B0F1C}" destId="{384A3829-ECFC-47E4-BCD8-D698193C28D8}" srcOrd="0" destOrd="0" presId="urn:microsoft.com/office/officeart/2005/8/layout/default"/>
    <dgm:cxn modelId="{CB75DAAB-B698-4626-8A70-3E9772162496}" type="presParOf" srcId="{FD9E0960-E9BF-46EE-AF77-303B9C0B0F1C}" destId="{3B0A93E8-C740-4F67-99AE-3A2DF9FE3D9F}" srcOrd="1" destOrd="0" presId="urn:microsoft.com/office/officeart/2005/8/layout/default"/>
    <dgm:cxn modelId="{3DBFF3C9-59AF-4EF7-974C-67D346C2139B}" type="presParOf" srcId="{FD9E0960-E9BF-46EE-AF77-303B9C0B0F1C}" destId="{76A1E1D9-4206-4756-924F-62A89B8F4DF9}" srcOrd="2" destOrd="0" presId="urn:microsoft.com/office/officeart/2005/8/layout/default"/>
    <dgm:cxn modelId="{BE6E8024-3765-4C79-A2F3-9B9F278AC022}" type="presParOf" srcId="{FD9E0960-E9BF-46EE-AF77-303B9C0B0F1C}" destId="{F60525FE-4708-4F3C-82C7-906E76D4D5D4}" srcOrd="3" destOrd="0" presId="urn:microsoft.com/office/officeart/2005/8/layout/default"/>
    <dgm:cxn modelId="{B0842ED6-891B-4846-9D99-B992F53A2970}" type="presParOf" srcId="{FD9E0960-E9BF-46EE-AF77-303B9C0B0F1C}" destId="{3293CABF-2310-468F-B83E-B02D3950791A}" srcOrd="4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47F7A94-02A5-4B57-83DA-BF60F8490B78}" type="doc">
      <dgm:prSet loTypeId="urn:microsoft.com/office/officeart/2005/8/layout/cycle5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pPr rtl="1"/>
          <a:endParaRPr lang="he-IL"/>
        </a:p>
      </dgm:t>
    </dgm:pt>
    <dgm:pt modelId="{595971C4-AE0F-4AD6-AD99-2D85077F9564}">
      <dgm:prSet phldrT="[Text]"/>
      <dgm:spPr>
        <a:solidFill>
          <a:srgbClr val="008BBC"/>
        </a:solidFill>
        <a:effectLst/>
      </dgm:spPr>
      <dgm:t>
        <a:bodyPr/>
        <a:lstStyle/>
        <a:p>
          <a:pPr rtl="1"/>
          <a:r>
            <a:rPr lang="he-IL" dirty="0">
              <a:effectLst/>
            </a:rPr>
            <a:t>1- גירוי/טריגר</a:t>
          </a:r>
        </a:p>
      </dgm:t>
    </dgm:pt>
    <dgm:pt modelId="{1DB8354D-D73A-4D68-B17A-9AB5BD366DA7}" type="parTrans" cxnId="{9F1AE811-84A1-49E9-98A0-3A6BC14C7E15}">
      <dgm:prSet/>
      <dgm:spPr/>
      <dgm:t>
        <a:bodyPr/>
        <a:lstStyle/>
        <a:p>
          <a:pPr rtl="1"/>
          <a:endParaRPr lang="he-IL"/>
        </a:p>
      </dgm:t>
    </dgm:pt>
    <dgm:pt modelId="{1137C510-9863-481D-BAAF-6B1C32FA7EEB}" type="sibTrans" cxnId="{9F1AE811-84A1-49E9-98A0-3A6BC14C7E15}">
      <dgm:prSet/>
      <dgm:spPr>
        <a:ln>
          <a:solidFill>
            <a:srgbClr val="008BBC"/>
          </a:solidFill>
        </a:ln>
      </dgm:spPr>
      <dgm:t>
        <a:bodyPr/>
        <a:lstStyle/>
        <a:p>
          <a:pPr rtl="1"/>
          <a:endParaRPr lang="he-IL"/>
        </a:p>
      </dgm:t>
    </dgm:pt>
    <dgm:pt modelId="{B0698B4D-4EB5-4E53-AAF7-9C502B3E6DC9}">
      <dgm:prSet phldrT="[Text]"/>
      <dgm:spPr>
        <a:solidFill>
          <a:srgbClr val="008BBC"/>
        </a:solidFill>
      </dgm:spPr>
      <dgm:t>
        <a:bodyPr/>
        <a:lstStyle/>
        <a:p>
          <a:pPr rtl="1"/>
          <a:r>
            <a:rPr lang="he-IL" dirty="0"/>
            <a:t>2- הקנייה</a:t>
          </a:r>
        </a:p>
      </dgm:t>
    </dgm:pt>
    <dgm:pt modelId="{D8DA96B5-DB63-4F4B-850F-08D697AD3DFD}" type="parTrans" cxnId="{0818B6EE-C5BF-4544-A644-D7BDE84B0E21}">
      <dgm:prSet/>
      <dgm:spPr/>
      <dgm:t>
        <a:bodyPr/>
        <a:lstStyle/>
        <a:p>
          <a:pPr rtl="1"/>
          <a:endParaRPr lang="he-IL"/>
        </a:p>
      </dgm:t>
    </dgm:pt>
    <dgm:pt modelId="{F2088EF3-CDB9-4141-AFA9-F1ECCE530C03}" type="sibTrans" cxnId="{0818B6EE-C5BF-4544-A644-D7BDE84B0E21}">
      <dgm:prSet/>
      <dgm:spPr>
        <a:ln>
          <a:solidFill>
            <a:srgbClr val="008BBC"/>
          </a:solidFill>
        </a:ln>
      </dgm:spPr>
      <dgm:t>
        <a:bodyPr/>
        <a:lstStyle/>
        <a:p>
          <a:pPr rtl="1"/>
          <a:endParaRPr lang="he-IL"/>
        </a:p>
      </dgm:t>
    </dgm:pt>
    <dgm:pt modelId="{A7208DED-1DFC-487C-AA98-56C73433EBB2}">
      <dgm:prSet phldrT="[Text]"/>
      <dgm:spPr>
        <a:solidFill>
          <a:srgbClr val="008BBC"/>
        </a:solidFill>
      </dgm:spPr>
      <dgm:t>
        <a:bodyPr/>
        <a:lstStyle/>
        <a:p>
          <a:pPr rtl="1"/>
          <a:r>
            <a:rPr lang="he-IL" dirty="0"/>
            <a:t>3- התנסות והמשגה</a:t>
          </a:r>
        </a:p>
      </dgm:t>
    </dgm:pt>
    <dgm:pt modelId="{E5A6E9F4-BB91-4953-827F-236757866467}" type="parTrans" cxnId="{ACE4CF36-0C13-4344-B455-48479708ECFD}">
      <dgm:prSet/>
      <dgm:spPr/>
      <dgm:t>
        <a:bodyPr/>
        <a:lstStyle/>
        <a:p>
          <a:pPr rtl="1"/>
          <a:endParaRPr lang="he-IL"/>
        </a:p>
      </dgm:t>
    </dgm:pt>
    <dgm:pt modelId="{97A20126-C8AF-48EA-A695-F8EA8ECB3C90}" type="sibTrans" cxnId="{ACE4CF36-0C13-4344-B455-48479708ECFD}">
      <dgm:prSet/>
      <dgm:spPr>
        <a:ln>
          <a:solidFill>
            <a:srgbClr val="008BBC"/>
          </a:solidFill>
        </a:ln>
      </dgm:spPr>
      <dgm:t>
        <a:bodyPr/>
        <a:lstStyle/>
        <a:p>
          <a:pPr rtl="1"/>
          <a:endParaRPr lang="he-IL"/>
        </a:p>
      </dgm:t>
    </dgm:pt>
    <dgm:pt modelId="{70786C21-1542-4CD1-9340-6714EF9C8C62}">
      <dgm:prSet phldrT="[Text]"/>
      <dgm:spPr>
        <a:solidFill>
          <a:srgbClr val="008BBC"/>
        </a:solidFill>
      </dgm:spPr>
      <dgm:t>
        <a:bodyPr/>
        <a:lstStyle/>
        <a:p>
          <a:pPr rtl="1"/>
          <a:r>
            <a:rPr lang="he-IL" dirty="0"/>
            <a:t>4- יישום והטמעה</a:t>
          </a:r>
        </a:p>
      </dgm:t>
    </dgm:pt>
    <dgm:pt modelId="{1CEF6F28-A56C-43F8-AE64-22032F805EC1}" type="parTrans" cxnId="{91C10EE1-A0A3-4B35-97AE-F424A9D001A1}">
      <dgm:prSet/>
      <dgm:spPr/>
      <dgm:t>
        <a:bodyPr/>
        <a:lstStyle/>
        <a:p>
          <a:pPr rtl="1"/>
          <a:endParaRPr lang="he-IL"/>
        </a:p>
      </dgm:t>
    </dgm:pt>
    <dgm:pt modelId="{E1D68534-EB1C-43B7-9941-9A7E9DECBBA7}" type="sibTrans" cxnId="{91C10EE1-A0A3-4B35-97AE-F424A9D001A1}">
      <dgm:prSet/>
      <dgm:spPr>
        <a:ln>
          <a:solidFill>
            <a:srgbClr val="008BBC"/>
          </a:solidFill>
        </a:ln>
      </dgm:spPr>
      <dgm:t>
        <a:bodyPr/>
        <a:lstStyle/>
        <a:p>
          <a:pPr rtl="1"/>
          <a:endParaRPr lang="he-IL"/>
        </a:p>
      </dgm:t>
    </dgm:pt>
    <dgm:pt modelId="{F0CED7B9-CC67-43F3-93C5-947376403DC0}">
      <dgm:prSet phldrT="[Text]"/>
      <dgm:spPr>
        <a:solidFill>
          <a:srgbClr val="008BBC"/>
        </a:solidFill>
      </dgm:spPr>
      <dgm:t>
        <a:bodyPr/>
        <a:lstStyle/>
        <a:p>
          <a:pPr rtl="1"/>
          <a:r>
            <a:rPr lang="he-IL" dirty="0"/>
            <a:t>5- סיכום סגירה והערכה</a:t>
          </a:r>
        </a:p>
      </dgm:t>
    </dgm:pt>
    <dgm:pt modelId="{5C7CFD51-8250-465C-A36E-BB4EE96AC8A4}" type="parTrans" cxnId="{6E1E07D3-7860-4667-B7A5-C02CB92F9AE1}">
      <dgm:prSet/>
      <dgm:spPr/>
      <dgm:t>
        <a:bodyPr/>
        <a:lstStyle/>
        <a:p>
          <a:pPr rtl="1"/>
          <a:endParaRPr lang="he-IL"/>
        </a:p>
      </dgm:t>
    </dgm:pt>
    <dgm:pt modelId="{1F11BB2C-0068-4F34-B305-252A6437A499}" type="sibTrans" cxnId="{6E1E07D3-7860-4667-B7A5-C02CB92F9AE1}">
      <dgm:prSet/>
      <dgm:spPr>
        <a:ln>
          <a:solidFill>
            <a:srgbClr val="008BBC"/>
          </a:solidFill>
        </a:ln>
      </dgm:spPr>
      <dgm:t>
        <a:bodyPr/>
        <a:lstStyle/>
        <a:p>
          <a:pPr rtl="1"/>
          <a:endParaRPr lang="he-IL"/>
        </a:p>
      </dgm:t>
    </dgm:pt>
    <dgm:pt modelId="{156FBC93-406E-4352-963E-5E3DC38DA0F9}" type="pres">
      <dgm:prSet presAssocID="{947F7A94-02A5-4B57-83DA-BF60F8490B78}" presName="cycle" presStyleCnt="0">
        <dgm:presLayoutVars>
          <dgm:dir/>
          <dgm:resizeHandles val="exact"/>
        </dgm:presLayoutVars>
      </dgm:prSet>
      <dgm:spPr/>
    </dgm:pt>
    <dgm:pt modelId="{52783C17-DF14-4C60-9EC1-8319ACC581F9}" type="pres">
      <dgm:prSet presAssocID="{595971C4-AE0F-4AD6-AD99-2D85077F9564}" presName="node" presStyleLbl="node1" presStyleIdx="0" presStyleCnt="5">
        <dgm:presLayoutVars>
          <dgm:bulletEnabled val="1"/>
        </dgm:presLayoutVars>
      </dgm:prSet>
      <dgm:spPr/>
    </dgm:pt>
    <dgm:pt modelId="{380182A6-6BAA-44C5-863E-831CB436389D}" type="pres">
      <dgm:prSet presAssocID="{595971C4-AE0F-4AD6-AD99-2D85077F9564}" presName="spNode" presStyleCnt="0"/>
      <dgm:spPr/>
    </dgm:pt>
    <dgm:pt modelId="{BDC76BEB-3EBE-4D31-93BD-D6475BD25B66}" type="pres">
      <dgm:prSet presAssocID="{1137C510-9863-481D-BAAF-6B1C32FA7EEB}" presName="sibTrans" presStyleLbl="sibTrans1D1" presStyleIdx="0" presStyleCnt="5"/>
      <dgm:spPr/>
    </dgm:pt>
    <dgm:pt modelId="{A5BB3E73-B202-4C51-9153-70EA185378DD}" type="pres">
      <dgm:prSet presAssocID="{B0698B4D-4EB5-4E53-AAF7-9C502B3E6DC9}" presName="node" presStyleLbl="node1" presStyleIdx="1" presStyleCnt="5">
        <dgm:presLayoutVars>
          <dgm:bulletEnabled val="1"/>
        </dgm:presLayoutVars>
      </dgm:prSet>
      <dgm:spPr/>
    </dgm:pt>
    <dgm:pt modelId="{1BA776C8-E153-4C14-B4FB-DA518375D4D0}" type="pres">
      <dgm:prSet presAssocID="{B0698B4D-4EB5-4E53-AAF7-9C502B3E6DC9}" presName="spNode" presStyleCnt="0"/>
      <dgm:spPr/>
    </dgm:pt>
    <dgm:pt modelId="{5B6D5A2B-25BE-40AF-96CD-CCFD19F8C725}" type="pres">
      <dgm:prSet presAssocID="{F2088EF3-CDB9-4141-AFA9-F1ECCE530C03}" presName="sibTrans" presStyleLbl="sibTrans1D1" presStyleIdx="1" presStyleCnt="5"/>
      <dgm:spPr/>
    </dgm:pt>
    <dgm:pt modelId="{E68FB969-FA69-4B85-BF00-C8B5EFEE4FDB}" type="pres">
      <dgm:prSet presAssocID="{A7208DED-1DFC-487C-AA98-56C73433EBB2}" presName="node" presStyleLbl="node1" presStyleIdx="2" presStyleCnt="5">
        <dgm:presLayoutVars>
          <dgm:bulletEnabled val="1"/>
        </dgm:presLayoutVars>
      </dgm:prSet>
      <dgm:spPr/>
    </dgm:pt>
    <dgm:pt modelId="{589F5E24-9E9B-4470-BD81-2C9D0CE089E1}" type="pres">
      <dgm:prSet presAssocID="{A7208DED-1DFC-487C-AA98-56C73433EBB2}" presName="spNode" presStyleCnt="0"/>
      <dgm:spPr/>
    </dgm:pt>
    <dgm:pt modelId="{9C95772C-CA82-445F-A2E3-BDE4270DD3E5}" type="pres">
      <dgm:prSet presAssocID="{97A20126-C8AF-48EA-A695-F8EA8ECB3C90}" presName="sibTrans" presStyleLbl="sibTrans1D1" presStyleIdx="2" presStyleCnt="5"/>
      <dgm:spPr/>
    </dgm:pt>
    <dgm:pt modelId="{9DC3FD07-BC71-4D7C-A80E-0B9115948B07}" type="pres">
      <dgm:prSet presAssocID="{70786C21-1542-4CD1-9340-6714EF9C8C62}" presName="node" presStyleLbl="node1" presStyleIdx="3" presStyleCnt="5">
        <dgm:presLayoutVars>
          <dgm:bulletEnabled val="1"/>
        </dgm:presLayoutVars>
      </dgm:prSet>
      <dgm:spPr/>
    </dgm:pt>
    <dgm:pt modelId="{A040BEED-F209-4A34-99CF-2E3CFB9E1043}" type="pres">
      <dgm:prSet presAssocID="{70786C21-1542-4CD1-9340-6714EF9C8C62}" presName="spNode" presStyleCnt="0"/>
      <dgm:spPr/>
    </dgm:pt>
    <dgm:pt modelId="{D4510F05-9162-44A2-A2F7-380C247C9EC5}" type="pres">
      <dgm:prSet presAssocID="{E1D68534-EB1C-43B7-9941-9A7E9DECBBA7}" presName="sibTrans" presStyleLbl="sibTrans1D1" presStyleIdx="3" presStyleCnt="5"/>
      <dgm:spPr/>
    </dgm:pt>
    <dgm:pt modelId="{D28EC987-84BC-44C6-A354-6177EFC0EE47}" type="pres">
      <dgm:prSet presAssocID="{F0CED7B9-CC67-43F3-93C5-947376403DC0}" presName="node" presStyleLbl="node1" presStyleIdx="4" presStyleCnt="5">
        <dgm:presLayoutVars>
          <dgm:bulletEnabled val="1"/>
        </dgm:presLayoutVars>
      </dgm:prSet>
      <dgm:spPr/>
    </dgm:pt>
    <dgm:pt modelId="{9AA4D923-D0DE-44E8-BA94-40EC29AAA98C}" type="pres">
      <dgm:prSet presAssocID="{F0CED7B9-CC67-43F3-93C5-947376403DC0}" presName="spNode" presStyleCnt="0"/>
      <dgm:spPr/>
    </dgm:pt>
    <dgm:pt modelId="{9ABFA20A-64D1-4466-ACB9-BBB009032241}" type="pres">
      <dgm:prSet presAssocID="{1F11BB2C-0068-4F34-B305-252A6437A499}" presName="sibTrans" presStyleLbl="sibTrans1D1" presStyleIdx="4" presStyleCnt="5"/>
      <dgm:spPr/>
    </dgm:pt>
  </dgm:ptLst>
  <dgm:cxnLst>
    <dgm:cxn modelId="{2FBF4909-E1F6-4CD9-824C-B27BC3B637F6}" type="presOf" srcId="{595971C4-AE0F-4AD6-AD99-2D85077F9564}" destId="{52783C17-DF14-4C60-9EC1-8319ACC581F9}" srcOrd="0" destOrd="0" presId="urn:microsoft.com/office/officeart/2005/8/layout/cycle5"/>
    <dgm:cxn modelId="{9F1AE811-84A1-49E9-98A0-3A6BC14C7E15}" srcId="{947F7A94-02A5-4B57-83DA-BF60F8490B78}" destId="{595971C4-AE0F-4AD6-AD99-2D85077F9564}" srcOrd="0" destOrd="0" parTransId="{1DB8354D-D73A-4D68-B17A-9AB5BD366DA7}" sibTransId="{1137C510-9863-481D-BAAF-6B1C32FA7EEB}"/>
    <dgm:cxn modelId="{EEB98323-C84E-4717-95AC-C3A086AA899D}" type="presOf" srcId="{A7208DED-1DFC-487C-AA98-56C73433EBB2}" destId="{E68FB969-FA69-4B85-BF00-C8B5EFEE4FDB}" srcOrd="0" destOrd="0" presId="urn:microsoft.com/office/officeart/2005/8/layout/cycle5"/>
    <dgm:cxn modelId="{ACE4CF36-0C13-4344-B455-48479708ECFD}" srcId="{947F7A94-02A5-4B57-83DA-BF60F8490B78}" destId="{A7208DED-1DFC-487C-AA98-56C73433EBB2}" srcOrd="2" destOrd="0" parTransId="{E5A6E9F4-BB91-4953-827F-236757866467}" sibTransId="{97A20126-C8AF-48EA-A695-F8EA8ECB3C90}"/>
    <dgm:cxn modelId="{57AA233F-BF67-41D7-B6DA-D9946A51AFAD}" type="presOf" srcId="{947F7A94-02A5-4B57-83DA-BF60F8490B78}" destId="{156FBC93-406E-4352-963E-5E3DC38DA0F9}" srcOrd="0" destOrd="0" presId="urn:microsoft.com/office/officeart/2005/8/layout/cycle5"/>
    <dgm:cxn modelId="{44D22045-9AFF-4A99-8B5A-DCB81B8CDFDF}" type="presOf" srcId="{F0CED7B9-CC67-43F3-93C5-947376403DC0}" destId="{D28EC987-84BC-44C6-A354-6177EFC0EE47}" srcOrd="0" destOrd="0" presId="urn:microsoft.com/office/officeart/2005/8/layout/cycle5"/>
    <dgm:cxn modelId="{9A409945-C340-4668-A91B-C7E7037A47A3}" type="presOf" srcId="{B0698B4D-4EB5-4E53-AAF7-9C502B3E6DC9}" destId="{A5BB3E73-B202-4C51-9153-70EA185378DD}" srcOrd="0" destOrd="0" presId="urn:microsoft.com/office/officeart/2005/8/layout/cycle5"/>
    <dgm:cxn modelId="{6D2A1E54-6A56-41C8-AEF2-8CBA4CCEE17F}" type="presOf" srcId="{1F11BB2C-0068-4F34-B305-252A6437A499}" destId="{9ABFA20A-64D1-4466-ACB9-BBB009032241}" srcOrd="0" destOrd="0" presId="urn:microsoft.com/office/officeart/2005/8/layout/cycle5"/>
    <dgm:cxn modelId="{217BE758-8F01-4099-9C72-F4EBF697C376}" type="presOf" srcId="{97A20126-C8AF-48EA-A695-F8EA8ECB3C90}" destId="{9C95772C-CA82-445F-A2E3-BDE4270DD3E5}" srcOrd="0" destOrd="0" presId="urn:microsoft.com/office/officeart/2005/8/layout/cycle5"/>
    <dgm:cxn modelId="{3E7BA87F-558A-4C59-B0B0-CEAECD64E03F}" type="presOf" srcId="{E1D68534-EB1C-43B7-9941-9A7E9DECBBA7}" destId="{D4510F05-9162-44A2-A2F7-380C247C9EC5}" srcOrd="0" destOrd="0" presId="urn:microsoft.com/office/officeart/2005/8/layout/cycle5"/>
    <dgm:cxn modelId="{5BDB9081-9A37-4EBD-B998-8C7D46DF43DB}" type="presOf" srcId="{70786C21-1542-4CD1-9340-6714EF9C8C62}" destId="{9DC3FD07-BC71-4D7C-A80E-0B9115948B07}" srcOrd="0" destOrd="0" presId="urn:microsoft.com/office/officeart/2005/8/layout/cycle5"/>
    <dgm:cxn modelId="{749E6185-7D80-4464-848C-2561C12933F3}" type="presOf" srcId="{F2088EF3-CDB9-4141-AFA9-F1ECCE530C03}" destId="{5B6D5A2B-25BE-40AF-96CD-CCFD19F8C725}" srcOrd="0" destOrd="0" presId="urn:microsoft.com/office/officeart/2005/8/layout/cycle5"/>
    <dgm:cxn modelId="{850065A3-E349-4C4A-8936-4177EF0BAFEB}" type="presOf" srcId="{1137C510-9863-481D-BAAF-6B1C32FA7EEB}" destId="{BDC76BEB-3EBE-4D31-93BD-D6475BD25B66}" srcOrd="0" destOrd="0" presId="urn:microsoft.com/office/officeart/2005/8/layout/cycle5"/>
    <dgm:cxn modelId="{6E1E07D3-7860-4667-B7A5-C02CB92F9AE1}" srcId="{947F7A94-02A5-4B57-83DA-BF60F8490B78}" destId="{F0CED7B9-CC67-43F3-93C5-947376403DC0}" srcOrd="4" destOrd="0" parTransId="{5C7CFD51-8250-465C-A36E-BB4EE96AC8A4}" sibTransId="{1F11BB2C-0068-4F34-B305-252A6437A499}"/>
    <dgm:cxn modelId="{91C10EE1-A0A3-4B35-97AE-F424A9D001A1}" srcId="{947F7A94-02A5-4B57-83DA-BF60F8490B78}" destId="{70786C21-1542-4CD1-9340-6714EF9C8C62}" srcOrd="3" destOrd="0" parTransId="{1CEF6F28-A56C-43F8-AE64-22032F805EC1}" sibTransId="{E1D68534-EB1C-43B7-9941-9A7E9DECBBA7}"/>
    <dgm:cxn modelId="{0818B6EE-C5BF-4544-A644-D7BDE84B0E21}" srcId="{947F7A94-02A5-4B57-83DA-BF60F8490B78}" destId="{B0698B4D-4EB5-4E53-AAF7-9C502B3E6DC9}" srcOrd="1" destOrd="0" parTransId="{D8DA96B5-DB63-4F4B-850F-08D697AD3DFD}" sibTransId="{F2088EF3-CDB9-4141-AFA9-F1ECCE530C03}"/>
    <dgm:cxn modelId="{67AF385B-9FF7-4B2D-90FC-6E98E8EA9700}" type="presParOf" srcId="{156FBC93-406E-4352-963E-5E3DC38DA0F9}" destId="{52783C17-DF14-4C60-9EC1-8319ACC581F9}" srcOrd="0" destOrd="0" presId="urn:microsoft.com/office/officeart/2005/8/layout/cycle5"/>
    <dgm:cxn modelId="{A972F214-E68E-4BB6-83E5-8D320170CA7D}" type="presParOf" srcId="{156FBC93-406E-4352-963E-5E3DC38DA0F9}" destId="{380182A6-6BAA-44C5-863E-831CB436389D}" srcOrd="1" destOrd="0" presId="urn:microsoft.com/office/officeart/2005/8/layout/cycle5"/>
    <dgm:cxn modelId="{5387CC47-0D5D-4F78-9B76-FE92E6ED63DF}" type="presParOf" srcId="{156FBC93-406E-4352-963E-5E3DC38DA0F9}" destId="{BDC76BEB-3EBE-4D31-93BD-D6475BD25B66}" srcOrd="2" destOrd="0" presId="urn:microsoft.com/office/officeart/2005/8/layout/cycle5"/>
    <dgm:cxn modelId="{55923BA2-23D3-453A-8C24-2AB05841E5E4}" type="presParOf" srcId="{156FBC93-406E-4352-963E-5E3DC38DA0F9}" destId="{A5BB3E73-B202-4C51-9153-70EA185378DD}" srcOrd="3" destOrd="0" presId="urn:microsoft.com/office/officeart/2005/8/layout/cycle5"/>
    <dgm:cxn modelId="{156C0D81-1AA8-4E4C-89B9-C167CE2CB2CF}" type="presParOf" srcId="{156FBC93-406E-4352-963E-5E3DC38DA0F9}" destId="{1BA776C8-E153-4C14-B4FB-DA518375D4D0}" srcOrd="4" destOrd="0" presId="urn:microsoft.com/office/officeart/2005/8/layout/cycle5"/>
    <dgm:cxn modelId="{70C0C452-F380-47EA-B150-8067F1884D2E}" type="presParOf" srcId="{156FBC93-406E-4352-963E-5E3DC38DA0F9}" destId="{5B6D5A2B-25BE-40AF-96CD-CCFD19F8C725}" srcOrd="5" destOrd="0" presId="urn:microsoft.com/office/officeart/2005/8/layout/cycle5"/>
    <dgm:cxn modelId="{FCDCA5DF-F4BD-4653-82B6-E489DAFA8008}" type="presParOf" srcId="{156FBC93-406E-4352-963E-5E3DC38DA0F9}" destId="{E68FB969-FA69-4B85-BF00-C8B5EFEE4FDB}" srcOrd="6" destOrd="0" presId="urn:microsoft.com/office/officeart/2005/8/layout/cycle5"/>
    <dgm:cxn modelId="{2FBA69EF-74A8-41C5-981F-FDCBF1F19203}" type="presParOf" srcId="{156FBC93-406E-4352-963E-5E3DC38DA0F9}" destId="{589F5E24-9E9B-4470-BD81-2C9D0CE089E1}" srcOrd="7" destOrd="0" presId="urn:microsoft.com/office/officeart/2005/8/layout/cycle5"/>
    <dgm:cxn modelId="{779FD45C-8EB4-414C-AA2C-BAE9DA45852F}" type="presParOf" srcId="{156FBC93-406E-4352-963E-5E3DC38DA0F9}" destId="{9C95772C-CA82-445F-A2E3-BDE4270DD3E5}" srcOrd="8" destOrd="0" presId="urn:microsoft.com/office/officeart/2005/8/layout/cycle5"/>
    <dgm:cxn modelId="{D01946F7-9C0E-4798-B7EF-50AC243F57DF}" type="presParOf" srcId="{156FBC93-406E-4352-963E-5E3DC38DA0F9}" destId="{9DC3FD07-BC71-4D7C-A80E-0B9115948B07}" srcOrd="9" destOrd="0" presId="urn:microsoft.com/office/officeart/2005/8/layout/cycle5"/>
    <dgm:cxn modelId="{7C5AF36A-7383-41B6-A378-174F9B2AAC66}" type="presParOf" srcId="{156FBC93-406E-4352-963E-5E3DC38DA0F9}" destId="{A040BEED-F209-4A34-99CF-2E3CFB9E1043}" srcOrd="10" destOrd="0" presId="urn:microsoft.com/office/officeart/2005/8/layout/cycle5"/>
    <dgm:cxn modelId="{2638954F-DBFD-49B5-A435-A59960560153}" type="presParOf" srcId="{156FBC93-406E-4352-963E-5E3DC38DA0F9}" destId="{D4510F05-9162-44A2-A2F7-380C247C9EC5}" srcOrd="11" destOrd="0" presId="urn:microsoft.com/office/officeart/2005/8/layout/cycle5"/>
    <dgm:cxn modelId="{84A6FE47-C923-4B6E-A378-17642A0A743F}" type="presParOf" srcId="{156FBC93-406E-4352-963E-5E3DC38DA0F9}" destId="{D28EC987-84BC-44C6-A354-6177EFC0EE47}" srcOrd="12" destOrd="0" presId="urn:microsoft.com/office/officeart/2005/8/layout/cycle5"/>
    <dgm:cxn modelId="{2E556C93-F55D-46E8-BF82-A277B3E28A85}" type="presParOf" srcId="{156FBC93-406E-4352-963E-5E3DC38DA0F9}" destId="{9AA4D923-D0DE-44E8-BA94-40EC29AAA98C}" srcOrd="13" destOrd="0" presId="urn:microsoft.com/office/officeart/2005/8/layout/cycle5"/>
    <dgm:cxn modelId="{4987A3B4-361C-4E43-8E99-8084A4A7A9B9}" type="presParOf" srcId="{156FBC93-406E-4352-963E-5E3DC38DA0F9}" destId="{9ABFA20A-64D1-4466-ACB9-BBB009032241}" srcOrd="14" destOrd="0" presId="urn:microsoft.com/office/officeart/2005/8/layout/cycle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947F7A94-02A5-4B57-83DA-BF60F8490B78}" type="doc">
      <dgm:prSet loTypeId="urn:microsoft.com/office/officeart/2005/8/layout/cycle5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pPr rtl="1"/>
          <a:endParaRPr lang="he-IL"/>
        </a:p>
      </dgm:t>
    </dgm:pt>
    <dgm:pt modelId="{595971C4-AE0F-4AD6-AD99-2D85077F9564}">
      <dgm:prSet phldrT="[Text]"/>
      <dgm:spPr>
        <a:solidFill>
          <a:srgbClr val="008BBC"/>
        </a:solidFill>
        <a:effectLst/>
      </dgm:spPr>
      <dgm:t>
        <a:bodyPr/>
        <a:lstStyle/>
        <a:p>
          <a:pPr rtl="1"/>
          <a:r>
            <a:rPr lang="he-IL" dirty="0">
              <a:effectLst/>
            </a:rPr>
            <a:t>1- גירוי/טריגר</a:t>
          </a:r>
        </a:p>
      </dgm:t>
    </dgm:pt>
    <dgm:pt modelId="{1DB8354D-D73A-4D68-B17A-9AB5BD366DA7}" type="parTrans" cxnId="{9F1AE811-84A1-49E9-98A0-3A6BC14C7E15}">
      <dgm:prSet/>
      <dgm:spPr/>
      <dgm:t>
        <a:bodyPr/>
        <a:lstStyle/>
        <a:p>
          <a:pPr rtl="1"/>
          <a:endParaRPr lang="he-IL"/>
        </a:p>
      </dgm:t>
    </dgm:pt>
    <dgm:pt modelId="{1137C510-9863-481D-BAAF-6B1C32FA7EEB}" type="sibTrans" cxnId="{9F1AE811-84A1-49E9-98A0-3A6BC14C7E15}">
      <dgm:prSet/>
      <dgm:spPr>
        <a:ln>
          <a:solidFill>
            <a:srgbClr val="008BBC"/>
          </a:solidFill>
        </a:ln>
      </dgm:spPr>
      <dgm:t>
        <a:bodyPr/>
        <a:lstStyle/>
        <a:p>
          <a:pPr rtl="1"/>
          <a:endParaRPr lang="he-IL"/>
        </a:p>
      </dgm:t>
    </dgm:pt>
    <dgm:pt modelId="{B0698B4D-4EB5-4E53-AAF7-9C502B3E6DC9}">
      <dgm:prSet phldrT="[Text]"/>
      <dgm:spPr>
        <a:solidFill>
          <a:srgbClr val="008BBC"/>
        </a:solidFill>
      </dgm:spPr>
      <dgm:t>
        <a:bodyPr/>
        <a:lstStyle/>
        <a:p>
          <a:pPr rtl="1"/>
          <a:r>
            <a:rPr lang="he-IL" dirty="0"/>
            <a:t>2- הקנייה</a:t>
          </a:r>
        </a:p>
      </dgm:t>
    </dgm:pt>
    <dgm:pt modelId="{D8DA96B5-DB63-4F4B-850F-08D697AD3DFD}" type="parTrans" cxnId="{0818B6EE-C5BF-4544-A644-D7BDE84B0E21}">
      <dgm:prSet/>
      <dgm:spPr/>
      <dgm:t>
        <a:bodyPr/>
        <a:lstStyle/>
        <a:p>
          <a:pPr rtl="1"/>
          <a:endParaRPr lang="he-IL"/>
        </a:p>
      </dgm:t>
    </dgm:pt>
    <dgm:pt modelId="{F2088EF3-CDB9-4141-AFA9-F1ECCE530C03}" type="sibTrans" cxnId="{0818B6EE-C5BF-4544-A644-D7BDE84B0E21}">
      <dgm:prSet/>
      <dgm:spPr>
        <a:ln>
          <a:solidFill>
            <a:srgbClr val="008BBC"/>
          </a:solidFill>
        </a:ln>
      </dgm:spPr>
      <dgm:t>
        <a:bodyPr/>
        <a:lstStyle/>
        <a:p>
          <a:pPr rtl="1"/>
          <a:endParaRPr lang="he-IL"/>
        </a:p>
      </dgm:t>
    </dgm:pt>
    <dgm:pt modelId="{A7208DED-1DFC-487C-AA98-56C73433EBB2}">
      <dgm:prSet phldrT="[Text]"/>
      <dgm:spPr>
        <a:solidFill>
          <a:srgbClr val="008BBC"/>
        </a:solidFill>
      </dgm:spPr>
      <dgm:t>
        <a:bodyPr/>
        <a:lstStyle/>
        <a:p>
          <a:pPr rtl="1"/>
          <a:r>
            <a:rPr lang="he-IL" dirty="0"/>
            <a:t>3- התנסות והמשגה</a:t>
          </a:r>
        </a:p>
      </dgm:t>
    </dgm:pt>
    <dgm:pt modelId="{E5A6E9F4-BB91-4953-827F-236757866467}" type="parTrans" cxnId="{ACE4CF36-0C13-4344-B455-48479708ECFD}">
      <dgm:prSet/>
      <dgm:spPr/>
      <dgm:t>
        <a:bodyPr/>
        <a:lstStyle/>
        <a:p>
          <a:pPr rtl="1"/>
          <a:endParaRPr lang="he-IL"/>
        </a:p>
      </dgm:t>
    </dgm:pt>
    <dgm:pt modelId="{97A20126-C8AF-48EA-A695-F8EA8ECB3C90}" type="sibTrans" cxnId="{ACE4CF36-0C13-4344-B455-48479708ECFD}">
      <dgm:prSet/>
      <dgm:spPr>
        <a:ln>
          <a:solidFill>
            <a:srgbClr val="008BBC"/>
          </a:solidFill>
        </a:ln>
      </dgm:spPr>
      <dgm:t>
        <a:bodyPr/>
        <a:lstStyle/>
        <a:p>
          <a:pPr rtl="1"/>
          <a:endParaRPr lang="he-IL"/>
        </a:p>
      </dgm:t>
    </dgm:pt>
    <dgm:pt modelId="{70786C21-1542-4CD1-9340-6714EF9C8C62}">
      <dgm:prSet phldrT="[Text]"/>
      <dgm:spPr>
        <a:solidFill>
          <a:srgbClr val="008BBC"/>
        </a:solidFill>
      </dgm:spPr>
      <dgm:t>
        <a:bodyPr/>
        <a:lstStyle/>
        <a:p>
          <a:pPr rtl="1"/>
          <a:r>
            <a:rPr lang="he-IL" dirty="0"/>
            <a:t>4- יישום והטמעה</a:t>
          </a:r>
        </a:p>
      </dgm:t>
    </dgm:pt>
    <dgm:pt modelId="{1CEF6F28-A56C-43F8-AE64-22032F805EC1}" type="parTrans" cxnId="{91C10EE1-A0A3-4B35-97AE-F424A9D001A1}">
      <dgm:prSet/>
      <dgm:spPr/>
      <dgm:t>
        <a:bodyPr/>
        <a:lstStyle/>
        <a:p>
          <a:pPr rtl="1"/>
          <a:endParaRPr lang="he-IL"/>
        </a:p>
      </dgm:t>
    </dgm:pt>
    <dgm:pt modelId="{E1D68534-EB1C-43B7-9941-9A7E9DECBBA7}" type="sibTrans" cxnId="{91C10EE1-A0A3-4B35-97AE-F424A9D001A1}">
      <dgm:prSet/>
      <dgm:spPr>
        <a:ln>
          <a:solidFill>
            <a:srgbClr val="008BBC"/>
          </a:solidFill>
        </a:ln>
      </dgm:spPr>
      <dgm:t>
        <a:bodyPr/>
        <a:lstStyle/>
        <a:p>
          <a:pPr rtl="1"/>
          <a:endParaRPr lang="he-IL"/>
        </a:p>
      </dgm:t>
    </dgm:pt>
    <dgm:pt modelId="{F0CED7B9-CC67-43F3-93C5-947376403DC0}">
      <dgm:prSet phldrT="[Text]"/>
      <dgm:spPr>
        <a:solidFill>
          <a:srgbClr val="008BBC"/>
        </a:solidFill>
      </dgm:spPr>
      <dgm:t>
        <a:bodyPr/>
        <a:lstStyle/>
        <a:p>
          <a:pPr rtl="1"/>
          <a:r>
            <a:rPr lang="he-IL" dirty="0"/>
            <a:t>5- סיכום סגירה והערכה</a:t>
          </a:r>
        </a:p>
      </dgm:t>
    </dgm:pt>
    <dgm:pt modelId="{5C7CFD51-8250-465C-A36E-BB4EE96AC8A4}" type="parTrans" cxnId="{6E1E07D3-7860-4667-B7A5-C02CB92F9AE1}">
      <dgm:prSet/>
      <dgm:spPr/>
      <dgm:t>
        <a:bodyPr/>
        <a:lstStyle/>
        <a:p>
          <a:pPr rtl="1"/>
          <a:endParaRPr lang="he-IL"/>
        </a:p>
      </dgm:t>
    </dgm:pt>
    <dgm:pt modelId="{1F11BB2C-0068-4F34-B305-252A6437A499}" type="sibTrans" cxnId="{6E1E07D3-7860-4667-B7A5-C02CB92F9AE1}">
      <dgm:prSet/>
      <dgm:spPr>
        <a:ln>
          <a:solidFill>
            <a:srgbClr val="008BBC"/>
          </a:solidFill>
        </a:ln>
      </dgm:spPr>
      <dgm:t>
        <a:bodyPr/>
        <a:lstStyle/>
        <a:p>
          <a:pPr rtl="1"/>
          <a:endParaRPr lang="he-IL"/>
        </a:p>
      </dgm:t>
    </dgm:pt>
    <dgm:pt modelId="{156FBC93-406E-4352-963E-5E3DC38DA0F9}" type="pres">
      <dgm:prSet presAssocID="{947F7A94-02A5-4B57-83DA-BF60F8490B78}" presName="cycle" presStyleCnt="0">
        <dgm:presLayoutVars>
          <dgm:dir/>
          <dgm:resizeHandles val="exact"/>
        </dgm:presLayoutVars>
      </dgm:prSet>
      <dgm:spPr/>
    </dgm:pt>
    <dgm:pt modelId="{52783C17-DF14-4C60-9EC1-8319ACC581F9}" type="pres">
      <dgm:prSet presAssocID="{595971C4-AE0F-4AD6-AD99-2D85077F9564}" presName="node" presStyleLbl="node1" presStyleIdx="0" presStyleCnt="5">
        <dgm:presLayoutVars>
          <dgm:bulletEnabled val="1"/>
        </dgm:presLayoutVars>
      </dgm:prSet>
      <dgm:spPr/>
    </dgm:pt>
    <dgm:pt modelId="{380182A6-6BAA-44C5-863E-831CB436389D}" type="pres">
      <dgm:prSet presAssocID="{595971C4-AE0F-4AD6-AD99-2D85077F9564}" presName="spNode" presStyleCnt="0"/>
      <dgm:spPr/>
    </dgm:pt>
    <dgm:pt modelId="{BDC76BEB-3EBE-4D31-93BD-D6475BD25B66}" type="pres">
      <dgm:prSet presAssocID="{1137C510-9863-481D-BAAF-6B1C32FA7EEB}" presName="sibTrans" presStyleLbl="sibTrans1D1" presStyleIdx="0" presStyleCnt="5"/>
      <dgm:spPr/>
    </dgm:pt>
    <dgm:pt modelId="{A5BB3E73-B202-4C51-9153-70EA185378DD}" type="pres">
      <dgm:prSet presAssocID="{B0698B4D-4EB5-4E53-AAF7-9C502B3E6DC9}" presName="node" presStyleLbl="node1" presStyleIdx="1" presStyleCnt="5">
        <dgm:presLayoutVars>
          <dgm:bulletEnabled val="1"/>
        </dgm:presLayoutVars>
      </dgm:prSet>
      <dgm:spPr/>
    </dgm:pt>
    <dgm:pt modelId="{1BA776C8-E153-4C14-B4FB-DA518375D4D0}" type="pres">
      <dgm:prSet presAssocID="{B0698B4D-4EB5-4E53-AAF7-9C502B3E6DC9}" presName="spNode" presStyleCnt="0"/>
      <dgm:spPr/>
    </dgm:pt>
    <dgm:pt modelId="{5B6D5A2B-25BE-40AF-96CD-CCFD19F8C725}" type="pres">
      <dgm:prSet presAssocID="{F2088EF3-CDB9-4141-AFA9-F1ECCE530C03}" presName="sibTrans" presStyleLbl="sibTrans1D1" presStyleIdx="1" presStyleCnt="5"/>
      <dgm:spPr/>
    </dgm:pt>
    <dgm:pt modelId="{E68FB969-FA69-4B85-BF00-C8B5EFEE4FDB}" type="pres">
      <dgm:prSet presAssocID="{A7208DED-1DFC-487C-AA98-56C73433EBB2}" presName="node" presStyleLbl="node1" presStyleIdx="2" presStyleCnt="5">
        <dgm:presLayoutVars>
          <dgm:bulletEnabled val="1"/>
        </dgm:presLayoutVars>
      </dgm:prSet>
      <dgm:spPr/>
    </dgm:pt>
    <dgm:pt modelId="{589F5E24-9E9B-4470-BD81-2C9D0CE089E1}" type="pres">
      <dgm:prSet presAssocID="{A7208DED-1DFC-487C-AA98-56C73433EBB2}" presName="spNode" presStyleCnt="0"/>
      <dgm:spPr/>
    </dgm:pt>
    <dgm:pt modelId="{9C95772C-CA82-445F-A2E3-BDE4270DD3E5}" type="pres">
      <dgm:prSet presAssocID="{97A20126-C8AF-48EA-A695-F8EA8ECB3C90}" presName="sibTrans" presStyleLbl="sibTrans1D1" presStyleIdx="2" presStyleCnt="5"/>
      <dgm:spPr/>
    </dgm:pt>
    <dgm:pt modelId="{9DC3FD07-BC71-4D7C-A80E-0B9115948B07}" type="pres">
      <dgm:prSet presAssocID="{70786C21-1542-4CD1-9340-6714EF9C8C62}" presName="node" presStyleLbl="node1" presStyleIdx="3" presStyleCnt="5">
        <dgm:presLayoutVars>
          <dgm:bulletEnabled val="1"/>
        </dgm:presLayoutVars>
      </dgm:prSet>
      <dgm:spPr/>
    </dgm:pt>
    <dgm:pt modelId="{A040BEED-F209-4A34-99CF-2E3CFB9E1043}" type="pres">
      <dgm:prSet presAssocID="{70786C21-1542-4CD1-9340-6714EF9C8C62}" presName="spNode" presStyleCnt="0"/>
      <dgm:spPr/>
    </dgm:pt>
    <dgm:pt modelId="{D4510F05-9162-44A2-A2F7-380C247C9EC5}" type="pres">
      <dgm:prSet presAssocID="{E1D68534-EB1C-43B7-9941-9A7E9DECBBA7}" presName="sibTrans" presStyleLbl="sibTrans1D1" presStyleIdx="3" presStyleCnt="5"/>
      <dgm:spPr/>
    </dgm:pt>
    <dgm:pt modelId="{D28EC987-84BC-44C6-A354-6177EFC0EE47}" type="pres">
      <dgm:prSet presAssocID="{F0CED7B9-CC67-43F3-93C5-947376403DC0}" presName="node" presStyleLbl="node1" presStyleIdx="4" presStyleCnt="5">
        <dgm:presLayoutVars>
          <dgm:bulletEnabled val="1"/>
        </dgm:presLayoutVars>
      </dgm:prSet>
      <dgm:spPr/>
    </dgm:pt>
    <dgm:pt modelId="{9AA4D923-D0DE-44E8-BA94-40EC29AAA98C}" type="pres">
      <dgm:prSet presAssocID="{F0CED7B9-CC67-43F3-93C5-947376403DC0}" presName="spNode" presStyleCnt="0"/>
      <dgm:spPr/>
    </dgm:pt>
    <dgm:pt modelId="{9ABFA20A-64D1-4466-ACB9-BBB009032241}" type="pres">
      <dgm:prSet presAssocID="{1F11BB2C-0068-4F34-B305-252A6437A499}" presName="sibTrans" presStyleLbl="sibTrans1D1" presStyleIdx="4" presStyleCnt="5"/>
      <dgm:spPr/>
    </dgm:pt>
  </dgm:ptLst>
  <dgm:cxnLst>
    <dgm:cxn modelId="{2FBF4909-E1F6-4CD9-824C-B27BC3B637F6}" type="presOf" srcId="{595971C4-AE0F-4AD6-AD99-2D85077F9564}" destId="{52783C17-DF14-4C60-9EC1-8319ACC581F9}" srcOrd="0" destOrd="0" presId="urn:microsoft.com/office/officeart/2005/8/layout/cycle5"/>
    <dgm:cxn modelId="{9F1AE811-84A1-49E9-98A0-3A6BC14C7E15}" srcId="{947F7A94-02A5-4B57-83DA-BF60F8490B78}" destId="{595971C4-AE0F-4AD6-AD99-2D85077F9564}" srcOrd="0" destOrd="0" parTransId="{1DB8354D-D73A-4D68-B17A-9AB5BD366DA7}" sibTransId="{1137C510-9863-481D-BAAF-6B1C32FA7EEB}"/>
    <dgm:cxn modelId="{EEB98323-C84E-4717-95AC-C3A086AA899D}" type="presOf" srcId="{A7208DED-1DFC-487C-AA98-56C73433EBB2}" destId="{E68FB969-FA69-4B85-BF00-C8B5EFEE4FDB}" srcOrd="0" destOrd="0" presId="urn:microsoft.com/office/officeart/2005/8/layout/cycle5"/>
    <dgm:cxn modelId="{ACE4CF36-0C13-4344-B455-48479708ECFD}" srcId="{947F7A94-02A5-4B57-83DA-BF60F8490B78}" destId="{A7208DED-1DFC-487C-AA98-56C73433EBB2}" srcOrd="2" destOrd="0" parTransId="{E5A6E9F4-BB91-4953-827F-236757866467}" sibTransId="{97A20126-C8AF-48EA-A695-F8EA8ECB3C90}"/>
    <dgm:cxn modelId="{57AA233F-BF67-41D7-B6DA-D9946A51AFAD}" type="presOf" srcId="{947F7A94-02A5-4B57-83DA-BF60F8490B78}" destId="{156FBC93-406E-4352-963E-5E3DC38DA0F9}" srcOrd="0" destOrd="0" presId="urn:microsoft.com/office/officeart/2005/8/layout/cycle5"/>
    <dgm:cxn modelId="{44D22045-9AFF-4A99-8B5A-DCB81B8CDFDF}" type="presOf" srcId="{F0CED7B9-CC67-43F3-93C5-947376403DC0}" destId="{D28EC987-84BC-44C6-A354-6177EFC0EE47}" srcOrd="0" destOrd="0" presId="urn:microsoft.com/office/officeart/2005/8/layout/cycle5"/>
    <dgm:cxn modelId="{9A409945-C340-4668-A91B-C7E7037A47A3}" type="presOf" srcId="{B0698B4D-4EB5-4E53-AAF7-9C502B3E6DC9}" destId="{A5BB3E73-B202-4C51-9153-70EA185378DD}" srcOrd="0" destOrd="0" presId="urn:microsoft.com/office/officeart/2005/8/layout/cycle5"/>
    <dgm:cxn modelId="{6D2A1E54-6A56-41C8-AEF2-8CBA4CCEE17F}" type="presOf" srcId="{1F11BB2C-0068-4F34-B305-252A6437A499}" destId="{9ABFA20A-64D1-4466-ACB9-BBB009032241}" srcOrd="0" destOrd="0" presId="urn:microsoft.com/office/officeart/2005/8/layout/cycle5"/>
    <dgm:cxn modelId="{217BE758-8F01-4099-9C72-F4EBF697C376}" type="presOf" srcId="{97A20126-C8AF-48EA-A695-F8EA8ECB3C90}" destId="{9C95772C-CA82-445F-A2E3-BDE4270DD3E5}" srcOrd="0" destOrd="0" presId="urn:microsoft.com/office/officeart/2005/8/layout/cycle5"/>
    <dgm:cxn modelId="{3E7BA87F-558A-4C59-B0B0-CEAECD64E03F}" type="presOf" srcId="{E1D68534-EB1C-43B7-9941-9A7E9DECBBA7}" destId="{D4510F05-9162-44A2-A2F7-380C247C9EC5}" srcOrd="0" destOrd="0" presId="urn:microsoft.com/office/officeart/2005/8/layout/cycle5"/>
    <dgm:cxn modelId="{5BDB9081-9A37-4EBD-B998-8C7D46DF43DB}" type="presOf" srcId="{70786C21-1542-4CD1-9340-6714EF9C8C62}" destId="{9DC3FD07-BC71-4D7C-A80E-0B9115948B07}" srcOrd="0" destOrd="0" presId="urn:microsoft.com/office/officeart/2005/8/layout/cycle5"/>
    <dgm:cxn modelId="{749E6185-7D80-4464-848C-2561C12933F3}" type="presOf" srcId="{F2088EF3-CDB9-4141-AFA9-F1ECCE530C03}" destId="{5B6D5A2B-25BE-40AF-96CD-CCFD19F8C725}" srcOrd="0" destOrd="0" presId="urn:microsoft.com/office/officeart/2005/8/layout/cycle5"/>
    <dgm:cxn modelId="{850065A3-E349-4C4A-8936-4177EF0BAFEB}" type="presOf" srcId="{1137C510-9863-481D-BAAF-6B1C32FA7EEB}" destId="{BDC76BEB-3EBE-4D31-93BD-D6475BD25B66}" srcOrd="0" destOrd="0" presId="urn:microsoft.com/office/officeart/2005/8/layout/cycle5"/>
    <dgm:cxn modelId="{6E1E07D3-7860-4667-B7A5-C02CB92F9AE1}" srcId="{947F7A94-02A5-4B57-83DA-BF60F8490B78}" destId="{F0CED7B9-CC67-43F3-93C5-947376403DC0}" srcOrd="4" destOrd="0" parTransId="{5C7CFD51-8250-465C-A36E-BB4EE96AC8A4}" sibTransId="{1F11BB2C-0068-4F34-B305-252A6437A499}"/>
    <dgm:cxn modelId="{91C10EE1-A0A3-4B35-97AE-F424A9D001A1}" srcId="{947F7A94-02A5-4B57-83DA-BF60F8490B78}" destId="{70786C21-1542-4CD1-9340-6714EF9C8C62}" srcOrd="3" destOrd="0" parTransId="{1CEF6F28-A56C-43F8-AE64-22032F805EC1}" sibTransId="{E1D68534-EB1C-43B7-9941-9A7E9DECBBA7}"/>
    <dgm:cxn modelId="{0818B6EE-C5BF-4544-A644-D7BDE84B0E21}" srcId="{947F7A94-02A5-4B57-83DA-BF60F8490B78}" destId="{B0698B4D-4EB5-4E53-AAF7-9C502B3E6DC9}" srcOrd="1" destOrd="0" parTransId="{D8DA96B5-DB63-4F4B-850F-08D697AD3DFD}" sibTransId="{F2088EF3-CDB9-4141-AFA9-F1ECCE530C03}"/>
    <dgm:cxn modelId="{67AF385B-9FF7-4B2D-90FC-6E98E8EA9700}" type="presParOf" srcId="{156FBC93-406E-4352-963E-5E3DC38DA0F9}" destId="{52783C17-DF14-4C60-9EC1-8319ACC581F9}" srcOrd="0" destOrd="0" presId="urn:microsoft.com/office/officeart/2005/8/layout/cycle5"/>
    <dgm:cxn modelId="{A972F214-E68E-4BB6-83E5-8D320170CA7D}" type="presParOf" srcId="{156FBC93-406E-4352-963E-5E3DC38DA0F9}" destId="{380182A6-6BAA-44C5-863E-831CB436389D}" srcOrd="1" destOrd="0" presId="urn:microsoft.com/office/officeart/2005/8/layout/cycle5"/>
    <dgm:cxn modelId="{5387CC47-0D5D-4F78-9B76-FE92E6ED63DF}" type="presParOf" srcId="{156FBC93-406E-4352-963E-5E3DC38DA0F9}" destId="{BDC76BEB-3EBE-4D31-93BD-D6475BD25B66}" srcOrd="2" destOrd="0" presId="urn:microsoft.com/office/officeart/2005/8/layout/cycle5"/>
    <dgm:cxn modelId="{55923BA2-23D3-453A-8C24-2AB05841E5E4}" type="presParOf" srcId="{156FBC93-406E-4352-963E-5E3DC38DA0F9}" destId="{A5BB3E73-B202-4C51-9153-70EA185378DD}" srcOrd="3" destOrd="0" presId="urn:microsoft.com/office/officeart/2005/8/layout/cycle5"/>
    <dgm:cxn modelId="{156C0D81-1AA8-4E4C-89B9-C167CE2CB2CF}" type="presParOf" srcId="{156FBC93-406E-4352-963E-5E3DC38DA0F9}" destId="{1BA776C8-E153-4C14-B4FB-DA518375D4D0}" srcOrd="4" destOrd="0" presId="urn:microsoft.com/office/officeart/2005/8/layout/cycle5"/>
    <dgm:cxn modelId="{70C0C452-F380-47EA-B150-8067F1884D2E}" type="presParOf" srcId="{156FBC93-406E-4352-963E-5E3DC38DA0F9}" destId="{5B6D5A2B-25BE-40AF-96CD-CCFD19F8C725}" srcOrd="5" destOrd="0" presId="urn:microsoft.com/office/officeart/2005/8/layout/cycle5"/>
    <dgm:cxn modelId="{FCDCA5DF-F4BD-4653-82B6-E489DAFA8008}" type="presParOf" srcId="{156FBC93-406E-4352-963E-5E3DC38DA0F9}" destId="{E68FB969-FA69-4B85-BF00-C8B5EFEE4FDB}" srcOrd="6" destOrd="0" presId="urn:microsoft.com/office/officeart/2005/8/layout/cycle5"/>
    <dgm:cxn modelId="{2FBA69EF-74A8-41C5-981F-FDCBF1F19203}" type="presParOf" srcId="{156FBC93-406E-4352-963E-5E3DC38DA0F9}" destId="{589F5E24-9E9B-4470-BD81-2C9D0CE089E1}" srcOrd="7" destOrd="0" presId="urn:microsoft.com/office/officeart/2005/8/layout/cycle5"/>
    <dgm:cxn modelId="{779FD45C-8EB4-414C-AA2C-BAE9DA45852F}" type="presParOf" srcId="{156FBC93-406E-4352-963E-5E3DC38DA0F9}" destId="{9C95772C-CA82-445F-A2E3-BDE4270DD3E5}" srcOrd="8" destOrd="0" presId="urn:microsoft.com/office/officeart/2005/8/layout/cycle5"/>
    <dgm:cxn modelId="{D01946F7-9C0E-4798-B7EF-50AC243F57DF}" type="presParOf" srcId="{156FBC93-406E-4352-963E-5E3DC38DA0F9}" destId="{9DC3FD07-BC71-4D7C-A80E-0B9115948B07}" srcOrd="9" destOrd="0" presId="urn:microsoft.com/office/officeart/2005/8/layout/cycle5"/>
    <dgm:cxn modelId="{7C5AF36A-7383-41B6-A378-174F9B2AAC66}" type="presParOf" srcId="{156FBC93-406E-4352-963E-5E3DC38DA0F9}" destId="{A040BEED-F209-4A34-99CF-2E3CFB9E1043}" srcOrd="10" destOrd="0" presId="urn:microsoft.com/office/officeart/2005/8/layout/cycle5"/>
    <dgm:cxn modelId="{2638954F-DBFD-49B5-A435-A59960560153}" type="presParOf" srcId="{156FBC93-406E-4352-963E-5E3DC38DA0F9}" destId="{D4510F05-9162-44A2-A2F7-380C247C9EC5}" srcOrd="11" destOrd="0" presId="urn:microsoft.com/office/officeart/2005/8/layout/cycle5"/>
    <dgm:cxn modelId="{84A6FE47-C923-4B6E-A378-17642A0A743F}" type="presParOf" srcId="{156FBC93-406E-4352-963E-5E3DC38DA0F9}" destId="{D28EC987-84BC-44C6-A354-6177EFC0EE47}" srcOrd="12" destOrd="0" presId="urn:microsoft.com/office/officeart/2005/8/layout/cycle5"/>
    <dgm:cxn modelId="{2E556C93-F55D-46E8-BF82-A277B3E28A85}" type="presParOf" srcId="{156FBC93-406E-4352-963E-5E3DC38DA0F9}" destId="{9AA4D923-D0DE-44E8-BA94-40EC29AAA98C}" srcOrd="13" destOrd="0" presId="urn:microsoft.com/office/officeart/2005/8/layout/cycle5"/>
    <dgm:cxn modelId="{4987A3B4-361C-4E43-8E99-8084A4A7A9B9}" type="presParOf" srcId="{156FBC93-406E-4352-963E-5E3DC38DA0F9}" destId="{9ABFA20A-64D1-4466-ACB9-BBB009032241}" srcOrd="14" destOrd="0" presId="urn:microsoft.com/office/officeart/2005/8/layout/cycle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84A3829-ECFC-47E4-BCD8-D698193C28D8}">
      <dsp:nvSpPr>
        <dsp:cNvPr id="0" name=""/>
        <dsp:cNvSpPr/>
      </dsp:nvSpPr>
      <dsp:spPr>
        <a:xfrm>
          <a:off x="0" y="30487"/>
          <a:ext cx="3085303" cy="1851182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8590" tIns="148590" rIns="148590" bIns="148590" numCol="1" spcCol="1270" anchor="ctr" anchorCtr="0">
          <a:noAutofit/>
        </a:bodyPr>
        <a:lstStyle/>
        <a:p>
          <a:pPr marL="0" lvl="0" indent="0" algn="ctr" defTabSz="17335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e-IL" sz="39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hoco" panose="00000400000000000000" pitchFamily="2" charset="-79"/>
              <a:cs typeface="Choco" panose="00000400000000000000" pitchFamily="2" charset="-79"/>
            </a:rPr>
            <a:t>בהדגמת יחידת לימוד</a:t>
          </a:r>
        </a:p>
      </dsp:txBody>
      <dsp:txXfrm>
        <a:off x="0" y="30487"/>
        <a:ext cx="3085303" cy="1851182"/>
      </dsp:txXfrm>
    </dsp:sp>
    <dsp:sp modelId="{76A1E1D9-4206-4756-924F-62A89B8F4DF9}">
      <dsp:nvSpPr>
        <dsp:cNvPr id="0" name=""/>
        <dsp:cNvSpPr/>
      </dsp:nvSpPr>
      <dsp:spPr>
        <a:xfrm>
          <a:off x="3394625" y="55108"/>
          <a:ext cx="3085303" cy="1851182"/>
        </a:xfrm>
        <a:prstGeom prst="rect">
          <a:avLst/>
        </a:prstGeom>
        <a:solidFill>
          <a:schemeClr val="accent4">
            <a:hueOff val="4900445"/>
            <a:satOff val="-20388"/>
            <a:lumOff val="4804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marL="0" lvl="0" indent="0" algn="ctr" defTabSz="16002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e-IL" sz="36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hoco" panose="00000400000000000000" pitchFamily="2" charset="-79"/>
              <a:cs typeface="Choco" panose="00000400000000000000" pitchFamily="2" charset="-79"/>
            </a:rPr>
            <a:t>בחשיפת תוכנית הלימודים בשפה</a:t>
          </a:r>
        </a:p>
      </dsp:txBody>
      <dsp:txXfrm>
        <a:off x="3394625" y="55108"/>
        <a:ext cx="3085303" cy="1851182"/>
      </dsp:txXfrm>
    </dsp:sp>
    <dsp:sp modelId="{3293CABF-2310-468F-B83E-B02D3950791A}">
      <dsp:nvSpPr>
        <dsp:cNvPr id="0" name=""/>
        <dsp:cNvSpPr/>
      </dsp:nvSpPr>
      <dsp:spPr>
        <a:xfrm>
          <a:off x="1697708" y="2214821"/>
          <a:ext cx="3085303" cy="1851182"/>
        </a:xfrm>
        <a:prstGeom prst="rect">
          <a:avLst/>
        </a:prstGeom>
        <a:solidFill>
          <a:schemeClr val="accent4">
            <a:hueOff val="9800891"/>
            <a:satOff val="-40777"/>
            <a:lumOff val="9608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8590" tIns="148590" rIns="148590" bIns="148590" numCol="1" spcCol="1270" anchor="ctr" anchorCtr="0">
          <a:noAutofit/>
        </a:bodyPr>
        <a:lstStyle/>
        <a:p>
          <a:pPr marL="0" lvl="0" indent="0" algn="ctr" defTabSz="17335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e-IL" sz="39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hoco" panose="00000400000000000000" pitchFamily="2" charset="-79"/>
              <a:cs typeface="Choco" panose="00000400000000000000" pitchFamily="2" charset="-79"/>
            </a:rPr>
            <a:t>מודלינג</a:t>
          </a:r>
          <a:r>
            <a:rPr lang="he-IL" sz="39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hoco" panose="00000400000000000000" pitchFamily="2" charset="-79"/>
              <a:cs typeface="Choco" panose="00000400000000000000" pitchFamily="2" charset="-79"/>
            </a:rPr>
            <a:t> באמצעות מעגל הלמידה</a:t>
          </a:r>
        </a:p>
      </dsp:txBody>
      <dsp:txXfrm>
        <a:off x="1697708" y="2214821"/>
        <a:ext cx="3085303" cy="185118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2783C17-DF14-4C60-9EC1-8319ACC581F9}">
      <dsp:nvSpPr>
        <dsp:cNvPr id="0" name=""/>
        <dsp:cNvSpPr/>
      </dsp:nvSpPr>
      <dsp:spPr>
        <a:xfrm>
          <a:off x="2145655" y="700"/>
          <a:ext cx="1528956" cy="993821"/>
        </a:xfrm>
        <a:prstGeom prst="roundRect">
          <a:avLst/>
        </a:prstGeom>
        <a:solidFill>
          <a:srgbClr val="008BBC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e-IL" sz="1900" kern="1200" dirty="0">
              <a:effectLst/>
            </a:rPr>
            <a:t>1- גירוי/טריגר</a:t>
          </a:r>
        </a:p>
      </dsp:txBody>
      <dsp:txXfrm>
        <a:off x="2194169" y="49214"/>
        <a:ext cx="1431928" cy="896793"/>
      </dsp:txXfrm>
    </dsp:sp>
    <dsp:sp modelId="{BDC76BEB-3EBE-4D31-93BD-D6475BD25B66}">
      <dsp:nvSpPr>
        <dsp:cNvPr id="0" name=""/>
        <dsp:cNvSpPr/>
      </dsp:nvSpPr>
      <dsp:spPr>
        <a:xfrm>
          <a:off x="921822" y="497611"/>
          <a:ext cx="3976622" cy="3976622"/>
        </a:xfrm>
        <a:custGeom>
          <a:avLst/>
          <a:gdLst/>
          <a:ahLst/>
          <a:cxnLst/>
          <a:rect l="0" t="0" r="0" b="0"/>
          <a:pathLst>
            <a:path>
              <a:moveTo>
                <a:pt x="2958293" y="252650"/>
              </a:moveTo>
              <a:arcTo wR="1988311" hR="1988311" stAng="17951930" swAng="1213928"/>
            </a:path>
          </a:pathLst>
        </a:custGeom>
        <a:noFill/>
        <a:ln w="6350" cap="flat" cmpd="sng" algn="ctr">
          <a:solidFill>
            <a:srgbClr val="008BBC"/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5BB3E73-B202-4C51-9153-70EA185378DD}">
      <dsp:nvSpPr>
        <dsp:cNvPr id="0" name=""/>
        <dsp:cNvSpPr/>
      </dsp:nvSpPr>
      <dsp:spPr>
        <a:xfrm>
          <a:off x="4036651" y="1374589"/>
          <a:ext cx="1528956" cy="993821"/>
        </a:xfrm>
        <a:prstGeom prst="roundRect">
          <a:avLst/>
        </a:prstGeom>
        <a:solidFill>
          <a:srgbClr val="008BBC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e-IL" sz="1900" kern="1200" dirty="0"/>
            <a:t>2- הקנייה</a:t>
          </a:r>
        </a:p>
      </dsp:txBody>
      <dsp:txXfrm>
        <a:off x="4085165" y="1423103"/>
        <a:ext cx="1431928" cy="896793"/>
      </dsp:txXfrm>
    </dsp:sp>
    <dsp:sp modelId="{5B6D5A2B-25BE-40AF-96CD-CCFD19F8C725}">
      <dsp:nvSpPr>
        <dsp:cNvPr id="0" name=""/>
        <dsp:cNvSpPr/>
      </dsp:nvSpPr>
      <dsp:spPr>
        <a:xfrm>
          <a:off x="921822" y="497611"/>
          <a:ext cx="3976622" cy="3976622"/>
        </a:xfrm>
        <a:custGeom>
          <a:avLst/>
          <a:gdLst/>
          <a:ahLst/>
          <a:cxnLst/>
          <a:rect l="0" t="0" r="0" b="0"/>
          <a:pathLst>
            <a:path>
              <a:moveTo>
                <a:pt x="3971884" y="2125494"/>
              </a:moveTo>
              <a:arcTo wR="1988311" hR="1988311" stAng="21837376" swAng="1361575"/>
            </a:path>
          </a:pathLst>
        </a:custGeom>
        <a:noFill/>
        <a:ln w="6350" cap="flat" cmpd="sng" algn="ctr">
          <a:solidFill>
            <a:srgbClr val="008BBC"/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68FB969-FA69-4B85-BF00-C8B5EFEE4FDB}">
      <dsp:nvSpPr>
        <dsp:cNvPr id="0" name=""/>
        <dsp:cNvSpPr/>
      </dsp:nvSpPr>
      <dsp:spPr>
        <a:xfrm>
          <a:off x="3314355" y="3597589"/>
          <a:ext cx="1528956" cy="993821"/>
        </a:xfrm>
        <a:prstGeom prst="roundRect">
          <a:avLst/>
        </a:prstGeom>
        <a:solidFill>
          <a:srgbClr val="008BBC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e-IL" sz="1900" kern="1200" dirty="0"/>
            <a:t>3- התנסות והמשגה</a:t>
          </a:r>
        </a:p>
      </dsp:txBody>
      <dsp:txXfrm>
        <a:off x="3362869" y="3646103"/>
        <a:ext cx="1431928" cy="896793"/>
      </dsp:txXfrm>
    </dsp:sp>
    <dsp:sp modelId="{9C95772C-CA82-445F-A2E3-BDE4270DD3E5}">
      <dsp:nvSpPr>
        <dsp:cNvPr id="0" name=""/>
        <dsp:cNvSpPr/>
      </dsp:nvSpPr>
      <dsp:spPr>
        <a:xfrm>
          <a:off x="921822" y="497611"/>
          <a:ext cx="3976622" cy="3976622"/>
        </a:xfrm>
        <a:custGeom>
          <a:avLst/>
          <a:gdLst/>
          <a:ahLst/>
          <a:cxnLst/>
          <a:rect l="0" t="0" r="0" b="0"/>
          <a:pathLst>
            <a:path>
              <a:moveTo>
                <a:pt x="2233059" y="3961501"/>
              </a:moveTo>
              <a:arcTo wR="1988311" hR="1988311" stAng="4975760" swAng="848481"/>
            </a:path>
          </a:pathLst>
        </a:custGeom>
        <a:noFill/>
        <a:ln w="6350" cap="flat" cmpd="sng" algn="ctr">
          <a:solidFill>
            <a:srgbClr val="008BBC"/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DC3FD07-BC71-4D7C-A80E-0B9115948B07}">
      <dsp:nvSpPr>
        <dsp:cNvPr id="0" name=""/>
        <dsp:cNvSpPr/>
      </dsp:nvSpPr>
      <dsp:spPr>
        <a:xfrm>
          <a:off x="976954" y="3597589"/>
          <a:ext cx="1528956" cy="993821"/>
        </a:xfrm>
        <a:prstGeom prst="roundRect">
          <a:avLst/>
        </a:prstGeom>
        <a:solidFill>
          <a:srgbClr val="008BBC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e-IL" sz="1900" kern="1200" dirty="0"/>
            <a:t>4- יישום והטמעה</a:t>
          </a:r>
        </a:p>
      </dsp:txBody>
      <dsp:txXfrm>
        <a:off x="1025468" y="3646103"/>
        <a:ext cx="1431928" cy="896793"/>
      </dsp:txXfrm>
    </dsp:sp>
    <dsp:sp modelId="{D4510F05-9162-44A2-A2F7-380C247C9EC5}">
      <dsp:nvSpPr>
        <dsp:cNvPr id="0" name=""/>
        <dsp:cNvSpPr/>
      </dsp:nvSpPr>
      <dsp:spPr>
        <a:xfrm>
          <a:off x="921822" y="497611"/>
          <a:ext cx="3976622" cy="3976622"/>
        </a:xfrm>
        <a:custGeom>
          <a:avLst/>
          <a:gdLst/>
          <a:ahLst/>
          <a:cxnLst/>
          <a:rect l="0" t="0" r="0" b="0"/>
          <a:pathLst>
            <a:path>
              <a:moveTo>
                <a:pt x="211219" y="2880121"/>
              </a:moveTo>
              <a:arcTo wR="1988311" hR="1988311" stAng="9201050" swAng="1361575"/>
            </a:path>
          </a:pathLst>
        </a:custGeom>
        <a:noFill/>
        <a:ln w="6350" cap="flat" cmpd="sng" algn="ctr">
          <a:solidFill>
            <a:srgbClr val="008BBC"/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28EC987-84BC-44C6-A354-6177EFC0EE47}">
      <dsp:nvSpPr>
        <dsp:cNvPr id="0" name=""/>
        <dsp:cNvSpPr/>
      </dsp:nvSpPr>
      <dsp:spPr>
        <a:xfrm>
          <a:off x="254658" y="1374589"/>
          <a:ext cx="1528956" cy="993821"/>
        </a:xfrm>
        <a:prstGeom prst="roundRect">
          <a:avLst/>
        </a:prstGeom>
        <a:solidFill>
          <a:srgbClr val="008BBC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e-IL" sz="1900" kern="1200" dirty="0"/>
            <a:t>5- סיכום סגירה והערכה</a:t>
          </a:r>
        </a:p>
      </dsp:txBody>
      <dsp:txXfrm>
        <a:off x="303172" y="1423103"/>
        <a:ext cx="1431928" cy="896793"/>
      </dsp:txXfrm>
    </dsp:sp>
    <dsp:sp modelId="{9ABFA20A-64D1-4466-ACB9-BBB009032241}">
      <dsp:nvSpPr>
        <dsp:cNvPr id="0" name=""/>
        <dsp:cNvSpPr/>
      </dsp:nvSpPr>
      <dsp:spPr>
        <a:xfrm>
          <a:off x="921822" y="497611"/>
          <a:ext cx="3976622" cy="3976622"/>
        </a:xfrm>
        <a:custGeom>
          <a:avLst/>
          <a:gdLst/>
          <a:ahLst/>
          <a:cxnLst/>
          <a:rect l="0" t="0" r="0" b="0"/>
          <a:pathLst>
            <a:path>
              <a:moveTo>
                <a:pt x="477944" y="695185"/>
              </a:moveTo>
              <a:arcTo wR="1988311" hR="1988311" stAng="13234142" swAng="1213928"/>
            </a:path>
          </a:pathLst>
        </a:custGeom>
        <a:noFill/>
        <a:ln w="6350" cap="flat" cmpd="sng" algn="ctr">
          <a:solidFill>
            <a:srgbClr val="008BBC"/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2783C17-DF14-4C60-9EC1-8319ACC581F9}">
      <dsp:nvSpPr>
        <dsp:cNvPr id="0" name=""/>
        <dsp:cNvSpPr/>
      </dsp:nvSpPr>
      <dsp:spPr>
        <a:xfrm>
          <a:off x="1653322" y="1131"/>
          <a:ext cx="1139848" cy="740901"/>
        </a:xfrm>
        <a:prstGeom prst="roundRect">
          <a:avLst/>
        </a:prstGeom>
        <a:solidFill>
          <a:srgbClr val="008BBC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e-IL" sz="1400" kern="1200" dirty="0">
              <a:effectLst/>
            </a:rPr>
            <a:t>1- גירוי/טריגר</a:t>
          </a:r>
        </a:p>
      </dsp:txBody>
      <dsp:txXfrm>
        <a:off x="1689490" y="37299"/>
        <a:ext cx="1067512" cy="668565"/>
      </dsp:txXfrm>
    </dsp:sp>
    <dsp:sp modelId="{BDC76BEB-3EBE-4D31-93BD-D6475BD25B66}">
      <dsp:nvSpPr>
        <dsp:cNvPr id="0" name=""/>
        <dsp:cNvSpPr/>
      </dsp:nvSpPr>
      <dsp:spPr>
        <a:xfrm>
          <a:off x="742168" y="371582"/>
          <a:ext cx="2962156" cy="2962156"/>
        </a:xfrm>
        <a:custGeom>
          <a:avLst/>
          <a:gdLst/>
          <a:ahLst/>
          <a:cxnLst/>
          <a:rect l="0" t="0" r="0" b="0"/>
          <a:pathLst>
            <a:path>
              <a:moveTo>
                <a:pt x="2203908" y="188364"/>
              </a:moveTo>
              <a:arcTo wR="1481078" hR="1481078" stAng="17952722" swAng="1212671"/>
            </a:path>
          </a:pathLst>
        </a:custGeom>
        <a:noFill/>
        <a:ln w="6350" cap="flat" cmpd="sng" algn="ctr">
          <a:solidFill>
            <a:srgbClr val="008BBC"/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5BB3E73-B202-4C51-9153-70EA185378DD}">
      <dsp:nvSpPr>
        <dsp:cNvPr id="0" name=""/>
        <dsp:cNvSpPr/>
      </dsp:nvSpPr>
      <dsp:spPr>
        <a:xfrm>
          <a:off x="3061911" y="1024531"/>
          <a:ext cx="1139848" cy="740901"/>
        </a:xfrm>
        <a:prstGeom prst="roundRect">
          <a:avLst/>
        </a:prstGeom>
        <a:solidFill>
          <a:srgbClr val="008BBC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e-IL" sz="1400" kern="1200" dirty="0"/>
            <a:t>2- הקנייה</a:t>
          </a:r>
        </a:p>
      </dsp:txBody>
      <dsp:txXfrm>
        <a:off x="3098079" y="1060699"/>
        <a:ext cx="1067512" cy="668565"/>
      </dsp:txXfrm>
    </dsp:sp>
    <dsp:sp modelId="{5B6D5A2B-25BE-40AF-96CD-CCFD19F8C725}">
      <dsp:nvSpPr>
        <dsp:cNvPr id="0" name=""/>
        <dsp:cNvSpPr/>
      </dsp:nvSpPr>
      <dsp:spPr>
        <a:xfrm>
          <a:off x="742168" y="371582"/>
          <a:ext cx="2962156" cy="2962156"/>
        </a:xfrm>
        <a:custGeom>
          <a:avLst/>
          <a:gdLst/>
          <a:ahLst/>
          <a:cxnLst/>
          <a:rect l="0" t="0" r="0" b="0"/>
          <a:pathLst>
            <a:path>
              <a:moveTo>
                <a:pt x="2958614" y="1583442"/>
              </a:moveTo>
              <a:arcTo wR="1481078" hR="1481078" stAng="21837789" swAng="1360603"/>
            </a:path>
          </a:pathLst>
        </a:custGeom>
        <a:noFill/>
        <a:ln w="6350" cap="flat" cmpd="sng" algn="ctr">
          <a:solidFill>
            <a:srgbClr val="008BBC"/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68FB969-FA69-4B85-BF00-C8B5EFEE4FDB}">
      <dsp:nvSpPr>
        <dsp:cNvPr id="0" name=""/>
        <dsp:cNvSpPr/>
      </dsp:nvSpPr>
      <dsp:spPr>
        <a:xfrm>
          <a:off x="2523878" y="2680427"/>
          <a:ext cx="1139848" cy="740901"/>
        </a:xfrm>
        <a:prstGeom prst="roundRect">
          <a:avLst/>
        </a:prstGeom>
        <a:solidFill>
          <a:srgbClr val="008BBC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e-IL" sz="1400" kern="1200" dirty="0"/>
            <a:t>3- התנסות והמשגה</a:t>
          </a:r>
        </a:p>
      </dsp:txBody>
      <dsp:txXfrm>
        <a:off x="2560046" y="2716595"/>
        <a:ext cx="1067512" cy="668565"/>
      </dsp:txXfrm>
    </dsp:sp>
    <dsp:sp modelId="{9C95772C-CA82-445F-A2E3-BDE4270DD3E5}">
      <dsp:nvSpPr>
        <dsp:cNvPr id="0" name=""/>
        <dsp:cNvSpPr/>
      </dsp:nvSpPr>
      <dsp:spPr>
        <a:xfrm>
          <a:off x="742168" y="371582"/>
          <a:ext cx="2962156" cy="2962156"/>
        </a:xfrm>
        <a:custGeom>
          <a:avLst/>
          <a:gdLst/>
          <a:ahLst/>
          <a:cxnLst/>
          <a:rect l="0" t="0" r="0" b="0"/>
          <a:pathLst>
            <a:path>
              <a:moveTo>
                <a:pt x="1663099" y="2950928"/>
              </a:moveTo>
              <a:arcTo wR="1481078" hR="1481078" stAng="4976437" swAng="847125"/>
            </a:path>
          </a:pathLst>
        </a:custGeom>
        <a:noFill/>
        <a:ln w="6350" cap="flat" cmpd="sng" algn="ctr">
          <a:solidFill>
            <a:srgbClr val="008BBC"/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DC3FD07-BC71-4D7C-A80E-0B9115948B07}">
      <dsp:nvSpPr>
        <dsp:cNvPr id="0" name=""/>
        <dsp:cNvSpPr/>
      </dsp:nvSpPr>
      <dsp:spPr>
        <a:xfrm>
          <a:off x="782766" y="2680427"/>
          <a:ext cx="1139848" cy="740901"/>
        </a:xfrm>
        <a:prstGeom prst="roundRect">
          <a:avLst/>
        </a:prstGeom>
        <a:solidFill>
          <a:srgbClr val="008BBC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e-IL" sz="1400" kern="1200" dirty="0"/>
            <a:t>4- יישום והטמעה</a:t>
          </a:r>
        </a:p>
      </dsp:txBody>
      <dsp:txXfrm>
        <a:off x="818934" y="2716595"/>
        <a:ext cx="1067512" cy="668565"/>
      </dsp:txXfrm>
    </dsp:sp>
    <dsp:sp modelId="{D4510F05-9162-44A2-A2F7-380C247C9EC5}">
      <dsp:nvSpPr>
        <dsp:cNvPr id="0" name=""/>
        <dsp:cNvSpPr/>
      </dsp:nvSpPr>
      <dsp:spPr>
        <a:xfrm>
          <a:off x="742168" y="371582"/>
          <a:ext cx="2962156" cy="2962156"/>
        </a:xfrm>
        <a:custGeom>
          <a:avLst/>
          <a:gdLst/>
          <a:ahLst/>
          <a:cxnLst/>
          <a:rect l="0" t="0" r="0" b="0"/>
          <a:pathLst>
            <a:path>
              <a:moveTo>
                <a:pt x="157227" y="2145165"/>
              </a:moveTo>
              <a:arcTo wR="1481078" hR="1481078" stAng="9201608" swAng="1360603"/>
            </a:path>
          </a:pathLst>
        </a:custGeom>
        <a:noFill/>
        <a:ln w="6350" cap="flat" cmpd="sng" algn="ctr">
          <a:solidFill>
            <a:srgbClr val="008BBC"/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28EC987-84BC-44C6-A354-6177EFC0EE47}">
      <dsp:nvSpPr>
        <dsp:cNvPr id="0" name=""/>
        <dsp:cNvSpPr/>
      </dsp:nvSpPr>
      <dsp:spPr>
        <a:xfrm>
          <a:off x="244733" y="1024531"/>
          <a:ext cx="1139848" cy="740901"/>
        </a:xfrm>
        <a:prstGeom prst="roundRect">
          <a:avLst/>
        </a:prstGeom>
        <a:solidFill>
          <a:srgbClr val="008BBC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e-IL" sz="1400" kern="1200" dirty="0"/>
            <a:t>5- סיכום סגירה והערכה</a:t>
          </a:r>
        </a:p>
      </dsp:txBody>
      <dsp:txXfrm>
        <a:off x="280901" y="1060699"/>
        <a:ext cx="1067512" cy="668565"/>
      </dsp:txXfrm>
    </dsp:sp>
    <dsp:sp modelId="{9ABFA20A-64D1-4466-ACB9-BBB009032241}">
      <dsp:nvSpPr>
        <dsp:cNvPr id="0" name=""/>
        <dsp:cNvSpPr/>
      </dsp:nvSpPr>
      <dsp:spPr>
        <a:xfrm>
          <a:off x="742168" y="371582"/>
          <a:ext cx="2962156" cy="2962156"/>
        </a:xfrm>
        <a:custGeom>
          <a:avLst/>
          <a:gdLst/>
          <a:ahLst/>
          <a:cxnLst/>
          <a:rect l="0" t="0" r="0" b="0"/>
          <a:pathLst>
            <a:path>
              <a:moveTo>
                <a:pt x="356147" y="517686"/>
              </a:moveTo>
              <a:arcTo wR="1481078" hR="1481078" stAng="13234607" swAng="1212671"/>
            </a:path>
          </a:pathLst>
        </a:custGeom>
        <a:noFill/>
        <a:ln w="6350" cap="flat" cmpd="sng" algn="ctr">
          <a:solidFill>
            <a:srgbClr val="008BBC"/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ycle5">
  <dgm:title val=""/>
  <dgm:desc val=""/>
  <dgm:catLst>
    <dgm:cat type="cycle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fact="-1"/>
          <dgm:constr type="diam" for="ch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2"/>
                <dgm:constr type="endPad" refType="connDist" fact="0.2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ycle5">
  <dgm:title val=""/>
  <dgm:desc val=""/>
  <dgm:catLst>
    <dgm:cat type="cycle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fact="-1"/>
          <dgm:constr type="diam" for="ch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2"/>
                <dgm:constr type="endPad" refType="connDist" fact="0.2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5">
  <dgm:title val=""/>
  <dgm:desc val=""/>
  <dgm:catLst>
    <dgm:cat type="3D" pri="11500"/>
  </dgm:catLst>
  <dgm:scene3d>
    <a:camera prst="isometricOffAxis2Left" zoom="95000"/>
    <a:lightRig rig="flat" dir="t"/>
  </dgm:scene3d>
  <dgm:styleLbl name="node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5715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381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52400" extrusionH="1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38100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3810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400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150"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63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4005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40050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4005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15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כותרת עליונה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מציין מיקום של תאריך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fld id="{04F7F452-5CC2-46E6-941C-64E43BA1724D}" type="datetimeFigureOut">
              <a:rPr lang="en-US" smtClean="0"/>
              <a:t>1/5/2023</a:t>
            </a:fld>
            <a:endParaRPr lang="en-US"/>
          </a:p>
        </p:txBody>
      </p:sp>
      <p:sp>
        <p:nvSpPr>
          <p:cNvPr id="4" name="מציין מיקום של תמונת שקופית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en-US"/>
          </a:p>
        </p:txBody>
      </p:sp>
      <p:sp>
        <p:nvSpPr>
          <p:cNvPr id="5" name="מציין מיקום של הערות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1"/>
          <a:lstStyle/>
          <a:p>
            <a:pPr lvl="0"/>
            <a:r>
              <a:rPr lang="he-IL"/>
              <a:t>ערוך סגנונות טקסט של תבנית בסיס</a:t>
            </a:r>
          </a:p>
          <a:p>
            <a:pPr lvl="1"/>
            <a:r>
              <a:rPr lang="he-IL"/>
              <a:t>רמה שניה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/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fld id="{2F22DE66-9AD7-4296-B1B8-470DA217EA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96998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e-IL" dirty="0"/>
              <a:t>נקודות להתייעלות</a:t>
            </a:r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7A083A-836B-4541-AA45-B5B4D6F2103A}" type="slidenum">
              <a:rPr lang="he-IL" smtClean="0"/>
              <a:t>5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410146698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he-IL" dirty="0"/>
              <a:t>אפשר לפתוח את</a:t>
            </a:r>
            <a:r>
              <a:rPr lang="he-IL" baseline="0" dirty="0"/>
              <a:t> השיעור בטריגר שמעורר רגש, או להגיע לנושא השיעור דרך הקשבה לחלומות של התלמיד, שימוש בחידות, להביא דילמה לכיתה, להשתמש במגוון החושים (סרטונים, משחקים) ועוד. </a:t>
            </a:r>
            <a:endParaRPr lang="he-I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82F79E-166C-47BB-B014-316170250896}" type="slidenum">
              <a:rPr lang="he-IL" smtClean="0"/>
              <a:pPr/>
              <a:t>12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16856184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82F79E-166C-47BB-B014-316170250896}" type="slidenum">
              <a:rPr lang="he-IL" smtClean="0"/>
              <a:t>38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66488729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82F79E-166C-47BB-B014-316170250896}" type="slidenum">
              <a:rPr lang="he-IL" smtClean="0"/>
              <a:t>39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50486037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l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2862B92-9B03-4713-8138-F240D233066A}" type="slidenum">
              <a:rPr kumimoji="0" lang="he-I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pPr marL="0" marR="0" lvl="0" indent="0" algn="l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47</a:t>
            </a:fld>
            <a:endParaRPr kumimoji="0" lang="he-IL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70654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שקופית כותר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B8213D66-6C52-4308-AB42-6F2442A4F69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e-IL"/>
              <a:t>לחץ כדי לערוך סגנון כותרת של תבנית בסיס</a:t>
            </a:r>
            <a:endParaRPr lang="en-US"/>
          </a:p>
        </p:txBody>
      </p:sp>
      <p:sp>
        <p:nvSpPr>
          <p:cNvPr id="3" name="כותרת משנה 2">
            <a:extLst>
              <a:ext uri="{FF2B5EF4-FFF2-40B4-BE49-F238E27FC236}">
                <a16:creationId xmlns:a16="http://schemas.microsoft.com/office/drawing/2014/main" id="{4669F112-744E-470D-90B0-F9F0160D7FF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e-IL"/>
              <a:t>לחץ כדי לערוך סגנון כותרת משנה של תבנית בסיס</a:t>
            </a:r>
            <a:endParaRPr lang="en-US"/>
          </a:p>
        </p:txBody>
      </p:sp>
      <p:sp>
        <p:nvSpPr>
          <p:cNvPr id="4" name="מציין מיקום של תאריך 3">
            <a:extLst>
              <a:ext uri="{FF2B5EF4-FFF2-40B4-BE49-F238E27FC236}">
                <a16:creationId xmlns:a16="http://schemas.microsoft.com/office/drawing/2014/main" id="{1D3C3F05-406D-442C-A2C5-C62F51E252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8B7EC4-3340-4532-B80B-7CF5C5FFBDD9}" type="datetimeFigureOut">
              <a:rPr lang="en-US" smtClean="0"/>
              <a:t>1/5/2023</a:t>
            </a:fld>
            <a:endParaRPr lang="en-US"/>
          </a:p>
        </p:txBody>
      </p:sp>
      <p:sp>
        <p:nvSpPr>
          <p:cNvPr id="5" name="מציין מיקום של כותרת תחתונה 4">
            <a:extLst>
              <a:ext uri="{FF2B5EF4-FFF2-40B4-BE49-F238E27FC236}">
                <a16:creationId xmlns:a16="http://schemas.microsoft.com/office/drawing/2014/main" id="{E968CA3B-8204-4558-8438-633724A7FE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מציין מיקום של מספר שקופית 5">
            <a:extLst>
              <a:ext uri="{FF2B5EF4-FFF2-40B4-BE49-F238E27FC236}">
                <a16:creationId xmlns:a16="http://schemas.microsoft.com/office/drawing/2014/main" id="{17DB3E03-3805-49AD-AE9D-734F59707D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1999FD-AC9F-49AB-A1C3-97501FBF5C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59228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כותרת וטקסט אנכ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CEAAF6FB-19BF-49B7-87E5-72922F742A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  <a:endParaRPr lang="en-US"/>
          </a:p>
        </p:txBody>
      </p:sp>
      <p:sp>
        <p:nvSpPr>
          <p:cNvPr id="3" name="מציין מיקום של טקסט אנכי 2">
            <a:extLst>
              <a:ext uri="{FF2B5EF4-FFF2-40B4-BE49-F238E27FC236}">
                <a16:creationId xmlns:a16="http://schemas.microsoft.com/office/drawing/2014/main" id="{9CC25E23-1512-4B24-B63E-7C663A54C9C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e-IL"/>
              <a:t>ערוך סגנונות טקסט של תבנית בסיס</a:t>
            </a:r>
          </a:p>
          <a:p>
            <a:pPr lvl="1"/>
            <a:r>
              <a:rPr lang="he-IL"/>
              <a:t>רמה שניה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/>
          </a:p>
        </p:txBody>
      </p:sp>
      <p:sp>
        <p:nvSpPr>
          <p:cNvPr id="4" name="מציין מיקום של תאריך 3">
            <a:extLst>
              <a:ext uri="{FF2B5EF4-FFF2-40B4-BE49-F238E27FC236}">
                <a16:creationId xmlns:a16="http://schemas.microsoft.com/office/drawing/2014/main" id="{689B6A3D-22AD-42AF-8546-B0D47B5405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8B7EC4-3340-4532-B80B-7CF5C5FFBDD9}" type="datetimeFigureOut">
              <a:rPr lang="en-US" smtClean="0"/>
              <a:t>1/5/2023</a:t>
            </a:fld>
            <a:endParaRPr lang="en-US"/>
          </a:p>
        </p:txBody>
      </p:sp>
      <p:sp>
        <p:nvSpPr>
          <p:cNvPr id="5" name="מציין מיקום של כותרת תחתונה 4">
            <a:extLst>
              <a:ext uri="{FF2B5EF4-FFF2-40B4-BE49-F238E27FC236}">
                <a16:creationId xmlns:a16="http://schemas.microsoft.com/office/drawing/2014/main" id="{C3C49766-2DC9-44F7-9B8A-661A0B43E9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מציין מיקום של מספר שקופית 5">
            <a:extLst>
              <a:ext uri="{FF2B5EF4-FFF2-40B4-BE49-F238E27FC236}">
                <a16:creationId xmlns:a16="http://schemas.microsoft.com/office/drawing/2014/main" id="{8E0686BD-F9B2-42A3-9373-A3D314E55E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1999FD-AC9F-49AB-A1C3-97501FBF5C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69971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כותרת אנכית וטקס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אנכית 1">
            <a:extLst>
              <a:ext uri="{FF2B5EF4-FFF2-40B4-BE49-F238E27FC236}">
                <a16:creationId xmlns:a16="http://schemas.microsoft.com/office/drawing/2014/main" id="{C91A5002-993D-4E54-BA1F-FB5F74EC658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e-IL"/>
              <a:t>לחץ כדי לערוך סגנון כותרת של תבנית בסיס</a:t>
            </a:r>
            <a:endParaRPr lang="en-US"/>
          </a:p>
        </p:txBody>
      </p:sp>
      <p:sp>
        <p:nvSpPr>
          <p:cNvPr id="3" name="מציין מיקום של טקסט אנכי 2">
            <a:extLst>
              <a:ext uri="{FF2B5EF4-FFF2-40B4-BE49-F238E27FC236}">
                <a16:creationId xmlns:a16="http://schemas.microsoft.com/office/drawing/2014/main" id="{6CAB248F-35D4-46B8-A095-7E61B79F32C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e-IL"/>
              <a:t>ערוך סגנונות טקסט של תבנית בסיס</a:t>
            </a:r>
          </a:p>
          <a:p>
            <a:pPr lvl="1"/>
            <a:r>
              <a:rPr lang="he-IL"/>
              <a:t>רמה שניה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/>
          </a:p>
        </p:txBody>
      </p:sp>
      <p:sp>
        <p:nvSpPr>
          <p:cNvPr id="4" name="מציין מיקום של תאריך 3">
            <a:extLst>
              <a:ext uri="{FF2B5EF4-FFF2-40B4-BE49-F238E27FC236}">
                <a16:creationId xmlns:a16="http://schemas.microsoft.com/office/drawing/2014/main" id="{D0D332B1-5C5E-4DFE-96A1-3B2E0D5B3A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8B7EC4-3340-4532-B80B-7CF5C5FFBDD9}" type="datetimeFigureOut">
              <a:rPr lang="en-US" smtClean="0"/>
              <a:t>1/5/2023</a:t>
            </a:fld>
            <a:endParaRPr lang="en-US"/>
          </a:p>
        </p:txBody>
      </p:sp>
      <p:sp>
        <p:nvSpPr>
          <p:cNvPr id="5" name="מציין מיקום של כותרת תחתונה 4">
            <a:extLst>
              <a:ext uri="{FF2B5EF4-FFF2-40B4-BE49-F238E27FC236}">
                <a16:creationId xmlns:a16="http://schemas.microsoft.com/office/drawing/2014/main" id="{F56AB52B-13E0-4F5F-ABE1-B501E33A13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מציין מיקום של מספר שקופית 5">
            <a:extLst>
              <a:ext uri="{FF2B5EF4-FFF2-40B4-BE49-F238E27FC236}">
                <a16:creationId xmlns:a16="http://schemas.microsoft.com/office/drawing/2014/main" id="{EA01440E-0DE9-468B-8F42-1AB83A2487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1999FD-AC9F-49AB-A1C3-97501FBF5C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59663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1332B09D-EA3D-49B9-8829-4C85B00921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  <a:endParaRPr lang="en-US"/>
          </a:p>
        </p:txBody>
      </p:sp>
      <p:sp>
        <p:nvSpPr>
          <p:cNvPr id="3" name="מציין מיקום תוכן 2">
            <a:extLst>
              <a:ext uri="{FF2B5EF4-FFF2-40B4-BE49-F238E27FC236}">
                <a16:creationId xmlns:a16="http://schemas.microsoft.com/office/drawing/2014/main" id="{8138BEB4-12A9-497C-B8E7-CE6088852FA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e-IL"/>
              <a:t>ערוך סגנונות טקסט של תבנית בסיס</a:t>
            </a:r>
          </a:p>
          <a:p>
            <a:pPr lvl="1"/>
            <a:r>
              <a:rPr lang="he-IL"/>
              <a:t>רמה שניה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/>
          </a:p>
        </p:txBody>
      </p:sp>
      <p:sp>
        <p:nvSpPr>
          <p:cNvPr id="4" name="מציין מיקום של תאריך 3">
            <a:extLst>
              <a:ext uri="{FF2B5EF4-FFF2-40B4-BE49-F238E27FC236}">
                <a16:creationId xmlns:a16="http://schemas.microsoft.com/office/drawing/2014/main" id="{DAE50DCC-7BAA-4977-A7D7-3D8E7C9E89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8B7EC4-3340-4532-B80B-7CF5C5FFBDD9}" type="datetimeFigureOut">
              <a:rPr lang="en-US" smtClean="0"/>
              <a:t>1/5/2023</a:t>
            </a:fld>
            <a:endParaRPr lang="en-US"/>
          </a:p>
        </p:txBody>
      </p:sp>
      <p:sp>
        <p:nvSpPr>
          <p:cNvPr id="5" name="מציין מיקום של כותרת תחתונה 4">
            <a:extLst>
              <a:ext uri="{FF2B5EF4-FFF2-40B4-BE49-F238E27FC236}">
                <a16:creationId xmlns:a16="http://schemas.microsoft.com/office/drawing/2014/main" id="{A96FC4DA-2120-459D-917F-B5FF57F8C6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מציין מיקום של מספר שקופית 5">
            <a:extLst>
              <a:ext uri="{FF2B5EF4-FFF2-40B4-BE49-F238E27FC236}">
                <a16:creationId xmlns:a16="http://schemas.microsoft.com/office/drawing/2014/main" id="{45BE254E-47D0-43EA-9697-9CC19491B2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1999FD-AC9F-49AB-A1C3-97501FBF5C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43218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כותרת מקטע עליונ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35E0D117-6E96-4C05-BC55-0F3C1BF674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e-IL"/>
              <a:t>לחץ כדי לערוך סגנון כותרת של תבנית בסיס</a:t>
            </a:r>
            <a:endParaRPr lang="en-US"/>
          </a:p>
        </p:txBody>
      </p:sp>
      <p:sp>
        <p:nvSpPr>
          <p:cNvPr id="3" name="מציין מיקום טקסט 2">
            <a:extLst>
              <a:ext uri="{FF2B5EF4-FFF2-40B4-BE49-F238E27FC236}">
                <a16:creationId xmlns:a16="http://schemas.microsoft.com/office/drawing/2014/main" id="{259800BE-C288-4A9D-AAB7-8A4B869CB96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e-IL"/>
              <a:t>ערוך סגנונות טקסט של תבנית בסיס</a:t>
            </a:r>
          </a:p>
        </p:txBody>
      </p:sp>
      <p:sp>
        <p:nvSpPr>
          <p:cNvPr id="4" name="מציין מיקום של תאריך 3">
            <a:extLst>
              <a:ext uri="{FF2B5EF4-FFF2-40B4-BE49-F238E27FC236}">
                <a16:creationId xmlns:a16="http://schemas.microsoft.com/office/drawing/2014/main" id="{E479D191-F5B5-4464-A17B-FA15F3DFEB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8B7EC4-3340-4532-B80B-7CF5C5FFBDD9}" type="datetimeFigureOut">
              <a:rPr lang="en-US" smtClean="0"/>
              <a:t>1/5/2023</a:t>
            </a:fld>
            <a:endParaRPr lang="en-US"/>
          </a:p>
        </p:txBody>
      </p:sp>
      <p:sp>
        <p:nvSpPr>
          <p:cNvPr id="5" name="מציין מיקום של כותרת תחתונה 4">
            <a:extLst>
              <a:ext uri="{FF2B5EF4-FFF2-40B4-BE49-F238E27FC236}">
                <a16:creationId xmlns:a16="http://schemas.microsoft.com/office/drawing/2014/main" id="{BAC2DCCC-1F54-46E6-92E3-9A65A2F524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מציין מיקום של מספר שקופית 5">
            <a:extLst>
              <a:ext uri="{FF2B5EF4-FFF2-40B4-BE49-F238E27FC236}">
                <a16:creationId xmlns:a16="http://schemas.microsoft.com/office/drawing/2014/main" id="{40002605-F129-4345-A7D9-291092AE7B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1999FD-AC9F-49AB-A1C3-97501FBF5C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6987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שני תכנים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1924B9CD-EB7A-4648-AF8C-EB7038679C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  <a:endParaRPr lang="en-US"/>
          </a:p>
        </p:txBody>
      </p:sp>
      <p:sp>
        <p:nvSpPr>
          <p:cNvPr id="3" name="מציין מיקום תוכן 2">
            <a:extLst>
              <a:ext uri="{FF2B5EF4-FFF2-40B4-BE49-F238E27FC236}">
                <a16:creationId xmlns:a16="http://schemas.microsoft.com/office/drawing/2014/main" id="{3C56BD49-83E9-40CF-A6C7-C8C204F4838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e-IL"/>
              <a:t>ערוך סגנונות טקסט של תבנית בסיס</a:t>
            </a:r>
          </a:p>
          <a:p>
            <a:pPr lvl="1"/>
            <a:r>
              <a:rPr lang="he-IL"/>
              <a:t>רמה שניה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/>
          </a:p>
        </p:txBody>
      </p:sp>
      <p:sp>
        <p:nvSpPr>
          <p:cNvPr id="4" name="מציין מיקום תוכן 3">
            <a:extLst>
              <a:ext uri="{FF2B5EF4-FFF2-40B4-BE49-F238E27FC236}">
                <a16:creationId xmlns:a16="http://schemas.microsoft.com/office/drawing/2014/main" id="{86464CC7-4751-45F9-8F10-69ADF9B708C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e-IL"/>
              <a:t>ערוך סגנונות טקסט של תבנית בסיס</a:t>
            </a:r>
          </a:p>
          <a:p>
            <a:pPr lvl="1"/>
            <a:r>
              <a:rPr lang="he-IL"/>
              <a:t>רמה שניה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/>
          </a:p>
        </p:txBody>
      </p:sp>
      <p:sp>
        <p:nvSpPr>
          <p:cNvPr id="5" name="מציין מיקום של תאריך 4">
            <a:extLst>
              <a:ext uri="{FF2B5EF4-FFF2-40B4-BE49-F238E27FC236}">
                <a16:creationId xmlns:a16="http://schemas.microsoft.com/office/drawing/2014/main" id="{035165B0-633F-4B44-9F3B-FB3B83D95E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8B7EC4-3340-4532-B80B-7CF5C5FFBDD9}" type="datetimeFigureOut">
              <a:rPr lang="en-US" smtClean="0"/>
              <a:t>1/5/2023</a:t>
            </a:fld>
            <a:endParaRPr lang="en-US"/>
          </a:p>
        </p:txBody>
      </p:sp>
      <p:sp>
        <p:nvSpPr>
          <p:cNvPr id="6" name="מציין מיקום של כותרת תחתונה 5">
            <a:extLst>
              <a:ext uri="{FF2B5EF4-FFF2-40B4-BE49-F238E27FC236}">
                <a16:creationId xmlns:a16="http://schemas.microsoft.com/office/drawing/2014/main" id="{41ACAB04-C1D0-43E2-87C5-1E16CCAA47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מציין מיקום של מספר שקופית 6">
            <a:extLst>
              <a:ext uri="{FF2B5EF4-FFF2-40B4-BE49-F238E27FC236}">
                <a16:creationId xmlns:a16="http://schemas.microsoft.com/office/drawing/2014/main" id="{042EB316-EBE6-46AF-BA90-0886423963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1999FD-AC9F-49AB-A1C3-97501FBF5C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79496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השווא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60D07865-C18A-4E81-B675-FE69C93BE5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e-IL"/>
              <a:t>לחץ כדי לערוך סגנון כותרת של תבנית בסיס</a:t>
            </a:r>
            <a:endParaRPr lang="en-US"/>
          </a:p>
        </p:txBody>
      </p:sp>
      <p:sp>
        <p:nvSpPr>
          <p:cNvPr id="3" name="מציין מיקום טקסט 2">
            <a:extLst>
              <a:ext uri="{FF2B5EF4-FFF2-40B4-BE49-F238E27FC236}">
                <a16:creationId xmlns:a16="http://schemas.microsoft.com/office/drawing/2014/main" id="{B1AFF195-E541-4A86-BA07-09C35CB64C3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/>
              <a:t>ערוך סגנונות טקסט של תבנית בסיס</a:t>
            </a:r>
          </a:p>
        </p:txBody>
      </p:sp>
      <p:sp>
        <p:nvSpPr>
          <p:cNvPr id="4" name="מציין מיקום תוכן 3">
            <a:extLst>
              <a:ext uri="{FF2B5EF4-FFF2-40B4-BE49-F238E27FC236}">
                <a16:creationId xmlns:a16="http://schemas.microsoft.com/office/drawing/2014/main" id="{FBF54AF4-5221-4ACB-85CA-ED84C2D5F5B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e-IL"/>
              <a:t>ערוך סגנונות טקסט של תבנית בסיס</a:t>
            </a:r>
          </a:p>
          <a:p>
            <a:pPr lvl="1"/>
            <a:r>
              <a:rPr lang="he-IL"/>
              <a:t>רמה שניה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/>
          </a:p>
        </p:txBody>
      </p:sp>
      <p:sp>
        <p:nvSpPr>
          <p:cNvPr id="5" name="מציין מיקום טקסט 4">
            <a:extLst>
              <a:ext uri="{FF2B5EF4-FFF2-40B4-BE49-F238E27FC236}">
                <a16:creationId xmlns:a16="http://schemas.microsoft.com/office/drawing/2014/main" id="{214B0890-E8CC-491C-B826-D26E6092AA2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/>
              <a:t>ערוך סגנונות טקסט של תבנית בסיס</a:t>
            </a:r>
          </a:p>
        </p:txBody>
      </p:sp>
      <p:sp>
        <p:nvSpPr>
          <p:cNvPr id="6" name="מציין מיקום תוכן 5">
            <a:extLst>
              <a:ext uri="{FF2B5EF4-FFF2-40B4-BE49-F238E27FC236}">
                <a16:creationId xmlns:a16="http://schemas.microsoft.com/office/drawing/2014/main" id="{4857CFAF-DFC7-4D58-9B68-E6FE308F2AC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e-IL"/>
              <a:t>ערוך סגנונות טקסט של תבנית בסיס</a:t>
            </a:r>
          </a:p>
          <a:p>
            <a:pPr lvl="1"/>
            <a:r>
              <a:rPr lang="he-IL"/>
              <a:t>רמה שניה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/>
          </a:p>
        </p:txBody>
      </p:sp>
      <p:sp>
        <p:nvSpPr>
          <p:cNvPr id="7" name="מציין מיקום של תאריך 6">
            <a:extLst>
              <a:ext uri="{FF2B5EF4-FFF2-40B4-BE49-F238E27FC236}">
                <a16:creationId xmlns:a16="http://schemas.microsoft.com/office/drawing/2014/main" id="{70110D1D-E1AD-45F6-8A42-7629F8CF0D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8B7EC4-3340-4532-B80B-7CF5C5FFBDD9}" type="datetimeFigureOut">
              <a:rPr lang="en-US" smtClean="0"/>
              <a:t>1/5/2023</a:t>
            </a:fld>
            <a:endParaRPr lang="en-US"/>
          </a:p>
        </p:txBody>
      </p:sp>
      <p:sp>
        <p:nvSpPr>
          <p:cNvPr id="8" name="מציין מיקום של כותרת תחתונה 7">
            <a:extLst>
              <a:ext uri="{FF2B5EF4-FFF2-40B4-BE49-F238E27FC236}">
                <a16:creationId xmlns:a16="http://schemas.microsoft.com/office/drawing/2014/main" id="{BF3AEBEF-BD25-4780-92FB-777F7AE54F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מציין מיקום של מספר שקופית 8">
            <a:extLst>
              <a:ext uri="{FF2B5EF4-FFF2-40B4-BE49-F238E27FC236}">
                <a16:creationId xmlns:a16="http://schemas.microsoft.com/office/drawing/2014/main" id="{FF3A6B07-D789-4026-A215-B0E6783475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1999FD-AC9F-49AB-A1C3-97501FBF5C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00417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כותרת בלבד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246485C9-1425-4DF2-85AF-67D0981DC5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  <a:endParaRPr lang="en-US"/>
          </a:p>
        </p:txBody>
      </p:sp>
      <p:sp>
        <p:nvSpPr>
          <p:cNvPr id="3" name="מציין מיקום של תאריך 2">
            <a:extLst>
              <a:ext uri="{FF2B5EF4-FFF2-40B4-BE49-F238E27FC236}">
                <a16:creationId xmlns:a16="http://schemas.microsoft.com/office/drawing/2014/main" id="{F9950E3B-246A-4C10-83E4-3F846B98FA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8B7EC4-3340-4532-B80B-7CF5C5FFBDD9}" type="datetimeFigureOut">
              <a:rPr lang="en-US" smtClean="0"/>
              <a:t>1/5/2023</a:t>
            </a:fld>
            <a:endParaRPr lang="en-US"/>
          </a:p>
        </p:txBody>
      </p:sp>
      <p:sp>
        <p:nvSpPr>
          <p:cNvPr id="4" name="מציין מיקום של כותרת תחתונה 3">
            <a:extLst>
              <a:ext uri="{FF2B5EF4-FFF2-40B4-BE49-F238E27FC236}">
                <a16:creationId xmlns:a16="http://schemas.microsoft.com/office/drawing/2014/main" id="{2ADA8941-905D-4025-9B7F-E7E62AE3EF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מציין מיקום של מספר שקופית 4">
            <a:extLst>
              <a:ext uri="{FF2B5EF4-FFF2-40B4-BE49-F238E27FC236}">
                <a16:creationId xmlns:a16="http://schemas.microsoft.com/office/drawing/2014/main" id="{1F99CAAA-C6BA-4454-AEF6-307C5F323E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1999FD-AC9F-49AB-A1C3-97501FBF5C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62111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ריק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אריך 1">
            <a:extLst>
              <a:ext uri="{FF2B5EF4-FFF2-40B4-BE49-F238E27FC236}">
                <a16:creationId xmlns:a16="http://schemas.microsoft.com/office/drawing/2014/main" id="{9CC35A6F-6552-4AB8-A314-3000E33B44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8B7EC4-3340-4532-B80B-7CF5C5FFBDD9}" type="datetimeFigureOut">
              <a:rPr lang="en-US" smtClean="0"/>
              <a:t>1/5/2023</a:t>
            </a:fld>
            <a:endParaRPr lang="en-US"/>
          </a:p>
        </p:txBody>
      </p:sp>
      <p:sp>
        <p:nvSpPr>
          <p:cNvPr id="3" name="מציין מיקום של כותרת תחתונה 2">
            <a:extLst>
              <a:ext uri="{FF2B5EF4-FFF2-40B4-BE49-F238E27FC236}">
                <a16:creationId xmlns:a16="http://schemas.microsoft.com/office/drawing/2014/main" id="{B4D46C65-2E31-41FC-87CC-DCE99F65D2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מציין מיקום של מספר שקופית 3">
            <a:extLst>
              <a:ext uri="{FF2B5EF4-FFF2-40B4-BE49-F238E27FC236}">
                <a16:creationId xmlns:a16="http://schemas.microsoft.com/office/drawing/2014/main" id="{2D04BFE7-B8AA-4240-A89B-20EB31A19A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1999FD-AC9F-49AB-A1C3-97501FBF5C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15914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תוכן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A794632E-321F-485D-A2B8-D6718E101A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e-IL"/>
              <a:t>לחץ כדי לערוך סגנון כותרת של תבנית בסיס</a:t>
            </a:r>
            <a:endParaRPr lang="en-US"/>
          </a:p>
        </p:txBody>
      </p:sp>
      <p:sp>
        <p:nvSpPr>
          <p:cNvPr id="3" name="מציין מיקום תוכן 2">
            <a:extLst>
              <a:ext uri="{FF2B5EF4-FFF2-40B4-BE49-F238E27FC236}">
                <a16:creationId xmlns:a16="http://schemas.microsoft.com/office/drawing/2014/main" id="{BC9DE5C1-F734-45BF-AF75-4942C99B601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e-IL"/>
              <a:t>ערוך סגנונות טקסט של תבנית בסיס</a:t>
            </a:r>
          </a:p>
          <a:p>
            <a:pPr lvl="1"/>
            <a:r>
              <a:rPr lang="he-IL"/>
              <a:t>רמה שניה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/>
          </a:p>
        </p:txBody>
      </p:sp>
      <p:sp>
        <p:nvSpPr>
          <p:cNvPr id="4" name="מציין מיקום טקסט 3">
            <a:extLst>
              <a:ext uri="{FF2B5EF4-FFF2-40B4-BE49-F238E27FC236}">
                <a16:creationId xmlns:a16="http://schemas.microsoft.com/office/drawing/2014/main" id="{0254325C-74E1-4335-8FF7-3DEDF6CE685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e-IL"/>
              <a:t>ערוך סגנונות טקסט של תבנית בסיס</a:t>
            </a:r>
          </a:p>
        </p:txBody>
      </p:sp>
      <p:sp>
        <p:nvSpPr>
          <p:cNvPr id="5" name="מציין מיקום של תאריך 4">
            <a:extLst>
              <a:ext uri="{FF2B5EF4-FFF2-40B4-BE49-F238E27FC236}">
                <a16:creationId xmlns:a16="http://schemas.microsoft.com/office/drawing/2014/main" id="{31165A2A-7DAD-431F-8069-A9423E2569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8B7EC4-3340-4532-B80B-7CF5C5FFBDD9}" type="datetimeFigureOut">
              <a:rPr lang="en-US" smtClean="0"/>
              <a:t>1/5/2023</a:t>
            </a:fld>
            <a:endParaRPr lang="en-US"/>
          </a:p>
        </p:txBody>
      </p:sp>
      <p:sp>
        <p:nvSpPr>
          <p:cNvPr id="6" name="מציין מיקום של כותרת תחתונה 5">
            <a:extLst>
              <a:ext uri="{FF2B5EF4-FFF2-40B4-BE49-F238E27FC236}">
                <a16:creationId xmlns:a16="http://schemas.microsoft.com/office/drawing/2014/main" id="{39D60945-5DF3-4E8A-AE32-9BA7561559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מציין מיקום של מספר שקופית 6">
            <a:extLst>
              <a:ext uri="{FF2B5EF4-FFF2-40B4-BE49-F238E27FC236}">
                <a16:creationId xmlns:a16="http://schemas.microsoft.com/office/drawing/2014/main" id="{63410BAF-05A1-487C-B657-2421F86F8C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1999FD-AC9F-49AB-A1C3-97501FBF5C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29950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תמונה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A8075B9C-8A81-487F-915E-1586CA874F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e-IL"/>
              <a:t>לחץ כדי לערוך סגנון כותרת של תבנית בסיס</a:t>
            </a:r>
            <a:endParaRPr lang="en-US"/>
          </a:p>
        </p:txBody>
      </p:sp>
      <p:sp>
        <p:nvSpPr>
          <p:cNvPr id="3" name="מציין מיקום של תמונה 2">
            <a:extLst>
              <a:ext uri="{FF2B5EF4-FFF2-40B4-BE49-F238E27FC236}">
                <a16:creationId xmlns:a16="http://schemas.microsoft.com/office/drawing/2014/main" id="{406276DC-F400-4BA8-8BEC-59DCC3E76F8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מציין מיקום טקסט 3">
            <a:extLst>
              <a:ext uri="{FF2B5EF4-FFF2-40B4-BE49-F238E27FC236}">
                <a16:creationId xmlns:a16="http://schemas.microsoft.com/office/drawing/2014/main" id="{1406B7FA-930A-4F04-99CC-5209325608C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e-IL"/>
              <a:t>ערוך סגנונות טקסט של תבנית בסיס</a:t>
            </a:r>
          </a:p>
        </p:txBody>
      </p:sp>
      <p:sp>
        <p:nvSpPr>
          <p:cNvPr id="5" name="מציין מיקום של תאריך 4">
            <a:extLst>
              <a:ext uri="{FF2B5EF4-FFF2-40B4-BE49-F238E27FC236}">
                <a16:creationId xmlns:a16="http://schemas.microsoft.com/office/drawing/2014/main" id="{229765CA-E467-4524-96E9-7575092744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8B7EC4-3340-4532-B80B-7CF5C5FFBDD9}" type="datetimeFigureOut">
              <a:rPr lang="en-US" smtClean="0"/>
              <a:t>1/5/2023</a:t>
            </a:fld>
            <a:endParaRPr lang="en-US"/>
          </a:p>
        </p:txBody>
      </p:sp>
      <p:sp>
        <p:nvSpPr>
          <p:cNvPr id="6" name="מציין מיקום של כותרת תחתונה 5">
            <a:extLst>
              <a:ext uri="{FF2B5EF4-FFF2-40B4-BE49-F238E27FC236}">
                <a16:creationId xmlns:a16="http://schemas.microsoft.com/office/drawing/2014/main" id="{3F56AED1-7BE0-4E9A-8C6C-85B7904BBE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מציין מיקום של מספר שקופית 6">
            <a:extLst>
              <a:ext uri="{FF2B5EF4-FFF2-40B4-BE49-F238E27FC236}">
                <a16:creationId xmlns:a16="http://schemas.microsoft.com/office/drawing/2014/main" id="{F872751B-5B28-42E1-A9EB-54EB0A28CE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1999FD-AC9F-49AB-A1C3-97501FBF5C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74030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כותרת 1">
            <a:extLst>
              <a:ext uri="{FF2B5EF4-FFF2-40B4-BE49-F238E27FC236}">
                <a16:creationId xmlns:a16="http://schemas.microsoft.com/office/drawing/2014/main" id="{76E2FE92-5000-4BA1-B695-D58A7E2832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he-IL"/>
              <a:t>לחץ כדי לערוך סגנון כותרת של תבנית בסיס</a:t>
            </a:r>
            <a:endParaRPr lang="en-US"/>
          </a:p>
        </p:txBody>
      </p:sp>
      <p:sp>
        <p:nvSpPr>
          <p:cNvPr id="3" name="מציין מיקום טקסט 2">
            <a:extLst>
              <a:ext uri="{FF2B5EF4-FFF2-40B4-BE49-F238E27FC236}">
                <a16:creationId xmlns:a16="http://schemas.microsoft.com/office/drawing/2014/main" id="{08CF67A3-8561-48F8-82CC-1FE4B6AF420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he-IL"/>
              <a:t>ערוך סגנונות טקסט של תבנית בסיס</a:t>
            </a:r>
          </a:p>
          <a:p>
            <a:pPr lvl="1"/>
            <a:r>
              <a:rPr lang="he-IL"/>
              <a:t>רמה שניה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/>
          </a:p>
        </p:txBody>
      </p:sp>
      <p:sp>
        <p:nvSpPr>
          <p:cNvPr id="4" name="מציין מיקום של תאריך 3">
            <a:extLst>
              <a:ext uri="{FF2B5EF4-FFF2-40B4-BE49-F238E27FC236}">
                <a16:creationId xmlns:a16="http://schemas.microsoft.com/office/drawing/2014/main" id="{0D4D2311-F6BD-4C13-9DF4-68B463EA3DD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8B7EC4-3340-4532-B80B-7CF5C5FFBDD9}" type="datetimeFigureOut">
              <a:rPr lang="en-US" smtClean="0"/>
              <a:t>1/5/2023</a:t>
            </a:fld>
            <a:endParaRPr lang="en-US"/>
          </a:p>
        </p:txBody>
      </p:sp>
      <p:sp>
        <p:nvSpPr>
          <p:cNvPr id="5" name="מציין מיקום של כותרת תחתונה 4">
            <a:extLst>
              <a:ext uri="{FF2B5EF4-FFF2-40B4-BE49-F238E27FC236}">
                <a16:creationId xmlns:a16="http://schemas.microsoft.com/office/drawing/2014/main" id="{910360DE-1254-48BA-A0EE-20B35E85182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מציין מיקום של מספר שקופית 5">
            <a:extLst>
              <a:ext uri="{FF2B5EF4-FFF2-40B4-BE49-F238E27FC236}">
                <a16:creationId xmlns:a16="http://schemas.microsoft.com/office/drawing/2014/main" id="{E1501ED9-628C-4E70-BEF6-D4255F89CDB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21999FD-AC9F-49AB-A1C3-97501FBF5C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37088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r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7" Type="http://schemas.openxmlformats.org/officeDocument/2006/relationships/image" Target="../media/image36.w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oleObject" Target="../embeddings/oleObject1.bin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5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6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6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6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44.png"/><Relationship Id="rId4" Type="http://schemas.openxmlformats.org/officeDocument/2006/relationships/image" Target="../media/image43.gif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Relationship Id="rId9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לבן 1">
            <a:extLst>
              <a:ext uri="{FF2B5EF4-FFF2-40B4-BE49-F238E27FC236}">
                <a16:creationId xmlns:a16="http://schemas.microsoft.com/office/drawing/2014/main" id="{645C93B1-F494-411A-A468-AF1287191EF4}"/>
              </a:ext>
            </a:extLst>
          </p:cNvPr>
          <p:cNvSpPr/>
          <p:nvPr/>
        </p:nvSpPr>
        <p:spPr>
          <a:xfrm>
            <a:off x="679554" y="180186"/>
            <a:ext cx="11203708" cy="212365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he-IL" sz="4400" b="1" dirty="0" err="1">
                <a:ln w="0"/>
                <a:solidFill>
                  <a:srgbClr val="FFC000"/>
                </a:solidFill>
                <a:effectLst>
                  <a:reflection blurRad="6350" stA="53000" endA="300" endPos="35500" dir="5400000" sy="-90000" algn="bl" rotWithShape="0"/>
                </a:effectLst>
                <a:latin typeface="David" panose="020E0502060401010101" pitchFamily="34" charset="-79"/>
                <a:cs typeface="David" panose="020E0502060401010101" pitchFamily="34" charset="-79"/>
              </a:rPr>
              <a:t>תוכנית</a:t>
            </a:r>
            <a:r>
              <a:rPr lang="he-IL" sz="4400" b="1" dirty="0">
                <a:ln w="0"/>
                <a:solidFill>
                  <a:srgbClr val="FFC000"/>
                </a:solidFill>
                <a:effectLst>
                  <a:reflection blurRad="6350" stA="53000" endA="300" endPos="35500" dir="5400000" sy="-90000" algn="bl" rotWithShape="0"/>
                </a:effectLst>
                <a:latin typeface="David" panose="020E0502060401010101" pitchFamily="34" charset="-79"/>
                <a:cs typeface="David" panose="020E0502060401010101" pitchFamily="34" charset="-79"/>
              </a:rPr>
              <a:t> לימודים לטיפוח השפה העברית ללומדים</a:t>
            </a:r>
          </a:p>
          <a:p>
            <a:pPr algn="ctr"/>
            <a:r>
              <a:rPr lang="he-IL" sz="4400" b="1" dirty="0">
                <a:ln w="0"/>
                <a:solidFill>
                  <a:srgbClr val="FFC000"/>
                </a:solidFill>
                <a:effectLst>
                  <a:reflection blurRad="6350" stA="53000" endA="300" endPos="35500" dir="5400000" sy="-90000" algn="bl" rotWithShape="0"/>
                </a:effectLst>
                <a:latin typeface="David" panose="020E0502060401010101" pitchFamily="34" charset="-79"/>
                <a:cs typeface="David" panose="020E0502060401010101" pitchFamily="34" charset="-79"/>
              </a:rPr>
              <a:t>במסלול טרום יסוד </a:t>
            </a:r>
          </a:p>
          <a:p>
            <a:pPr algn="ctr"/>
            <a:r>
              <a:rPr lang="he-IL" sz="4400" b="1" dirty="0">
                <a:ln w="0"/>
                <a:solidFill>
                  <a:srgbClr val="FFC000"/>
                </a:solidFill>
                <a:effectLst>
                  <a:reflection blurRad="6350" stA="53000" endA="300" endPos="35500" dir="5400000" sy="-90000" algn="bl" rotWithShape="0"/>
                </a:effectLst>
                <a:latin typeface="David" panose="020E0502060401010101" pitchFamily="34" charset="-79"/>
                <a:cs typeface="David" panose="020E0502060401010101" pitchFamily="34" charset="-79"/>
              </a:rPr>
              <a:t>במרכזי החינוך של השב"ס – 2.1.2023 - מפגש ראשון</a:t>
            </a:r>
            <a:endParaRPr lang="en-US" sz="4400" b="1" dirty="0">
              <a:ln w="0"/>
              <a:solidFill>
                <a:srgbClr val="FFC000"/>
              </a:soli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  <p:pic>
        <p:nvPicPr>
          <p:cNvPr id="9" name="תמונה 8">
            <a:extLst>
              <a:ext uri="{FF2B5EF4-FFF2-40B4-BE49-F238E27FC236}">
                <a16:creationId xmlns:a16="http://schemas.microsoft.com/office/drawing/2014/main" id="{5333209D-3D1E-485E-8E07-3320DDC6761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46109" y="5715866"/>
            <a:ext cx="4545891" cy="1142134"/>
          </a:xfrm>
          <a:prstGeom prst="rect">
            <a:avLst/>
          </a:prstGeom>
        </p:spPr>
      </p:pic>
      <p:pic>
        <p:nvPicPr>
          <p:cNvPr id="5" name="תמונה 4">
            <a:extLst>
              <a:ext uri="{FF2B5EF4-FFF2-40B4-BE49-F238E27FC236}">
                <a16:creationId xmlns:a16="http://schemas.microsoft.com/office/drawing/2014/main" id="{E337806C-DEAE-47F5-A3AB-DC361ACBA8A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25767"/>
          <a:stretch/>
        </p:blipFill>
        <p:spPr>
          <a:xfrm>
            <a:off x="8355107" y="2843598"/>
            <a:ext cx="3307657" cy="173807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תמונה 6">
            <a:extLst>
              <a:ext uri="{FF2B5EF4-FFF2-40B4-BE49-F238E27FC236}">
                <a16:creationId xmlns:a16="http://schemas.microsoft.com/office/drawing/2014/main" id="{5072CF6F-5D51-4584-BC93-357B9D0CE222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8893" t="12381" r="7695" b="23048"/>
          <a:stretch/>
        </p:blipFill>
        <p:spPr>
          <a:xfrm>
            <a:off x="779220" y="2912774"/>
            <a:ext cx="3057675" cy="173807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תמונה 5">
            <a:extLst>
              <a:ext uri="{FF2B5EF4-FFF2-40B4-BE49-F238E27FC236}">
                <a16:creationId xmlns:a16="http://schemas.microsoft.com/office/drawing/2014/main" id="{BDC9AFAF-1FAB-48E5-9527-2EA021C66FBF}"/>
              </a:ext>
            </a:extLst>
          </p:cNvPr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8562" y="5323785"/>
            <a:ext cx="2536243" cy="1602992"/>
          </a:xfrm>
          <a:prstGeom prst="rect">
            <a:avLst/>
          </a:prstGeom>
          <a:noFill/>
        </p:spPr>
      </p:pic>
      <p:pic>
        <p:nvPicPr>
          <p:cNvPr id="8" name="תמונה 7">
            <a:extLst>
              <a:ext uri="{FF2B5EF4-FFF2-40B4-BE49-F238E27FC236}">
                <a16:creationId xmlns:a16="http://schemas.microsoft.com/office/drawing/2014/main" id="{F6DF8576-91FF-4ACA-88FF-8B46F9668734}"/>
              </a:ext>
            </a:extLst>
          </p:cNvPr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267" y="5387790"/>
            <a:ext cx="1851222" cy="136183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9740990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תמונה 2">
            <a:extLst>
              <a:ext uri="{FF2B5EF4-FFF2-40B4-BE49-F238E27FC236}">
                <a16:creationId xmlns:a16="http://schemas.microsoft.com/office/drawing/2014/main" id="{7923AE14-4F0A-4D43-8E6D-8EC0C2F57B0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4743" r="12309"/>
          <a:stretch/>
        </p:blipFill>
        <p:spPr>
          <a:xfrm>
            <a:off x="551329" y="950816"/>
            <a:ext cx="11246224" cy="568754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תיבת טקסט 3">
            <a:extLst>
              <a:ext uri="{FF2B5EF4-FFF2-40B4-BE49-F238E27FC236}">
                <a16:creationId xmlns:a16="http://schemas.microsoft.com/office/drawing/2014/main" id="{88C54950-99DE-4003-A5D2-DDD75620E332}"/>
              </a:ext>
            </a:extLst>
          </p:cNvPr>
          <p:cNvSpPr txBox="1"/>
          <p:nvPr/>
        </p:nvSpPr>
        <p:spPr>
          <a:xfrm>
            <a:off x="286872" y="66584"/>
            <a:ext cx="10488705" cy="6826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rtl="1">
              <a:lnSpc>
                <a:spcPct val="150000"/>
              </a:lnSpc>
              <a:spcAft>
                <a:spcPts val="800"/>
              </a:spcAft>
            </a:pPr>
            <a:r>
              <a:rPr lang="he-IL" sz="28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David" panose="020E0502060401010101" pitchFamily="34" charset="-79"/>
              </a:rPr>
              <a:t>למה אתם שותים קפה? איך אתם אוהבים לשתות את הקפה שלכם? </a:t>
            </a:r>
            <a:endParaRPr lang="en-US" sz="28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5" name="מלבן: פינות מעוגלות 4">
            <a:extLst>
              <a:ext uri="{FF2B5EF4-FFF2-40B4-BE49-F238E27FC236}">
                <a16:creationId xmlns:a16="http://schemas.microsoft.com/office/drawing/2014/main" id="{CDE7DC83-79E1-403B-A8C9-ECFB11B21995}"/>
              </a:ext>
            </a:extLst>
          </p:cNvPr>
          <p:cNvSpPr/>
          <p:nvPr/>
        </p:nvSpPr>
        <p:spPr>
          <a:xfrm>
            <a:off x="4676215" y="5647208"/>
            <a:ext cx="1853453" cy="914400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b="1" dirty="0">
                <a:solidFill>
                  <a:schemeClr val="tx1"/>
                </a:solidFill>
              </a:rPr>
              <a:t>ראו נתונים מסקר שנת 2022</a:t>
            </a:r>
          </a:p>
        </p:txBody>
      </p:sp>
    </p:spTree>
    <p:extLst>
      <p:ext uri="{BB962C8B-B14F-4D97-AF65-F5344CB8AC3E}">
        <p14:creationId xmlns:p14="http://schemas.microsoft.com/office/powerpoint/2010/main" val="416103004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לבן: פינות מעוגלות 1">
            <a:extLst>
              <a:ext uri="{FF2B5EF4-FFF2-40B4-BE49-F238E27FC236}">
                <a16:creationId xmlns:a16="http://schemas.microsoft.com/office/drawing/2014/main" id="{2828FD9B-01BC-449C-BAC3-A05F667096C5}"/>
              </a:ext>
            </a:extLst>
          </p:cNvPr>
          <p:cNvSpPr/>
          <p:nvPr/>
        </p:nvSpPr>
        <p:spPr>
          <a:xfrm>
            <a:off x="5252955" y="139955"/>
            <a:ext cx="2895963" cy="499273"/>
          </a:xfrm>
          <a:prstGeom prst="roundRect">
            <a:avLst/>
          </a:prstGeom>
          <a:solidFill>
            <a:schemeClr val="bg2">
              <a:lumMod val="90000"/>
            </a:schemeClr>
          </a:solidFill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e-IL" sz="3600" b="1" dirty="0">
                <a:solidFill>
                  <a:srgbClr val="002060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פתיחה / טריגר</a:t>
            </a:r>
            <a:endParaRPr lang="en-US" sz="3600" b="1" dirty="0">
              <a:solidFill>
                <a:srgbClr val="002060"/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pic>
        <p:nvPicPr>
          <p:cNvPr id="6" name="תמונה 5">
            <a:extLst>
              <a:ext uri="{FF2B5EF4-FFF2-40B4-BE49-F238E27FC236}">
                <a16:creationId xmlns:a16="http://schemas.microsoft.com/office/drawing/2014/main" id="{82557CD8-BB02-4268-9F87-319E8DC1244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067"/>
          <a:stretch/>
        </p:blipFill>
        <p:spPr>
          <a:xfrm>
            <a:off x="7730198" y="1195525"/>
            <a:ext cx="4255614" cy="337202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מציין מיקום תוכן 2">
            <a:extLst>
              <a:ext uri="{FF2B5EF4-FFF2-40B4-BE49-F238E27FC236}">
                <a16:creationId xmlns:a16="http://schemas.microsoft.com/office/drawing/2014/main" id="{6370DE12-E739-4E28-B367-AE30E243B928}"/>
              </a:ext>
            </a:extLst>
          </p:cNvPr>
          <p:cNvSpPr txBox="1">
            <a:spLocks/>
          </p:cNvSpPr>
          <p:nvPr/>
        </p:nvSpPr>
        <p:spPr>
          <a:xfrm>
            <a:off x="433612" y="1195525"/>
            <a:ext cx="7046259" cy="3521135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r" defTabSz="914400" rtl="1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he-IL" sz="2600" b="1" dirty="0">
                <a:solidFill>
                  <a:srgbClr val="C00000"/>
                </a:solidFill>
                <a:latin typeface="Times New Roman"/>
                <a:ea typeface="Times New Roman"/>
                <a:cs typeface="David"/>
              </a:rPr>
              <a:t>תפקידי הטריגר/הפתיחה</a:t>
            </a:r>
          </a:p>
          <a:p>
            <a:pPr algn="just"/>
            <a:r>
              <a:rPr lang="he-IL" sz="2600" dirty="0">
                <a:solidFill>
                  <a:srgbClr val="000000"/>
                </a:solidFill>
                <a:latin typeface="Times New Roman"/>
                <a:ea typeface="Times New Roman"/>
                <a:cs typeface="David"/>
              </a:rPr>
              <a:t>יצירת עניין וסקרנות/ מעודד למוטיבציה.</a:t>
            </a:r>
          </a:p>
          <a:p>
            <a:pPr algn="just"/>
            <a:r>
              <a:rPr lang="he-IL" sz="2600" dirty="0">
                <a:solidFill>
                  <a:srgbClr val="000000"/>
                </a:solidFill>
                <a:latin typeface="Times New Roman"/>
                <a:ea typeface="Times New Roman"/>
                <a:cs typeface="David"/>
              </a:rPr>
              <a:t>ממקד את הלומד לנושא הנלמד.</a:t>
            </a:r>
          </a:p>
          <a:p>
            <a:pPr algn="just"/>
            <a:r>
              <a:rPr lang="he-IL" sz="2600" dirty="0">
                <a:solidFill>
                  <a:srgbClr val="000000"/>
                </a:solidFill>
                <a:latin typeface="Times New Roman"/>
                <a:ea typeface="Times New Roman"/>
                <a:cs typeface="David"/>
              </a:rPr>
              <a:t>מעלה את הקשב, מהווה תשתית  ללמידה ולזיכרון. </a:t>
            </a:r>
            <a:endParaRPr lang="en-US" sz="2600" dirty="0">
              <a:latin typeface="Times New Roman"/>
              <a:ea typeface="Times New Roman"/>
            </a:endParaRPr>
          </a:p>
          <a:p>
            <a:pPr algn="just"/>
            <a:r>
              <a:rPr lang="he-IL" sz="2600" dirty="0">
                <a:solidFill>
                  <a:srgbClr val="000000"/>
                </a:solidFill>
                <a:latin typeface="Times New Roman"/>
                <a:ea typeface="Times New Roman"/>
                <a:cs typeface="David"/>
              </a:rPr>
              <a:t>חיבור לעולמו של הלומד.</a:t>
            </a:r>
          </a:p>
          <a:p>
            <a:pPr algn="just"/>
            <a:r>
              <a:rPr lang="he-IL" sz="2600" dirty="0">
                <a:solidFill>
                  <a:srgbClr val="000000"/>
                </a:solidFill>
                <a:latin typeface="Times New Roman"/>
                <a:ea typeface="Times New Roman"/>
                <a:cs typeface="David"/>
              </a:rPr>
              <a:t>הבניה של ידע.</a:t>
            </a:r>
            <a:endParaRPr lang="en-US" sz="2600" dirty="0">
              <a:latin typeface="Times New Roman"/>
              <a:ea typeface="Times New Roman"/>
            </a:endParaRPr>
          </a:p>
          <a:p>
            <a:endParaRPr lang="he-IL" dirty="0"/>
          </a:p>
        </p:txBody>
      </p:sp>
      <p:sp>
        <p:nvSpPr>
          <p:cNvPr id="10" name="תיבת טקסט 9">
            <a:extLst>
              <a:ext uri="{FF2B5EF4-FFF2-40B4-BE49-F238E27FC236}">
                <a16:creationId xmlns:a16="http://schemas.microsoft.com/office/drawing/2014/main" id="{7457C7E2-C169-4E91-A54F-F0B819D31C91}"/>
              </a:ext>
            </a:extLst>
          </p:cNvPr>
          <p:cNvSpPr txBox="1"/>
          <p:nvPr/>
        </p:nvSpPr>
        <p:spPr>
          <a:xfrm>
            <a:off x="304800" y="4809381"/>
            <a:ext cx="11681012" cy="190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he-IL" sz="2000" b="1" u="sng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David" panose="020E0502060401010101" pitchFamily="34" charset="-79"/>
              </a:rPr>
              <a:t>אפשרויות מסוג:</a:t>
            </a:r>
            <a:endParaRPr lang="en-US" sz="2000" b="1" dirty="0">
              <a:solidFill>
                <a:srgbClr val="002060"/>
              </a:solidFill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he-IL" sz="1800" b="1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David" panose="020E0502060401010101" pitchFamily="34" charset="-79"/>
              </a:rPr>
              <a:t>פתיחה אישית: </a:t>
            </a:r>
            <a:r>
              <a:rPr lang="he-IL" sz="1800" dirty="0">
                <a:latin typeface="Calibri" panose="020F0502020204030204" pitchFamily="34" charset="0"/>
                <a:ea typeface="Calibri" panose="020F0502020204030204" pitchFamily="34" charset="0"/>
                <a:cs typeface="David" panose="020E0502060401010101" pitchFamily="34" charset="-79"/>
              </a:rPr>
              <a:t>מה נשמע? באיזו אנרגיה ומצב רוח נמצאים הלומדים. </a:t>
            </a:r>
            <a:endParaRPr lang="en-US" sz="18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he-IL" sz="1800" b="1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David" panose="020E0502060401010101" pitchFamily="34" charset="-79"/>
              </a:rPr>
              <a:t>פתיחה מתחום הדעת:  </a:t>
            </a:r>
            <a:r>
              <a:rPr lang="he-IL" sz="1800" dirty="0">
                <a:latin typeface="Calibri" panose="020F0502020204030204" pitchFamily="34" charset="0"/>
                <a:ea typeface="Calibri" panose="020F0502020204030204" pitchFamily="34" charset="0"/>
                <a:cs typeface="David" panose="020E0502060401010101" pitchFamily="34" charset="-79"/>
              </a:rPr>
              <a:t>מה נלמד היום? לדוגמה: חידון, ניחוש בעזרת  10 שאלות, הצגת הנושא והלומדים שואלים שאלות על הנושא.</a:t>
            </a:r>
            <a:endParaRPr lang="en-US" sz="18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he-IL" sz="1800" b="1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David" panose="020E0502060401010101" pitchFamily="34" charset="-79"/>
              </a:rPr>
              <a:t>פתיחה שאינה קשורה לתחום הדעת: </a:t>
            </a:r>
            <a:r>
              <a:rPr lang="he-IL" sz="1800" dirty="0">
                <a:latin typeface="Calibri" panose="020F0502020204030204" pitchFamily="34" charset="0"/>
                <a:ea typeface="Calibri" panose="020F0502020204030204" pitchFamily="34" charset="0"/>
                <a:cs typeface="David" panose="020E0502060401010101" pitchFamily="34" charset="-79"/>
              </a:rPr>
              <a:t>מה מסתתר? מצא את המשותף? תעתוע ראייה, משהו שקורה היום, משהו רלוונטי, סיפור, משל, משהו המשלב חוש הומור...  </a:t>
            </a:r>
            <a:endParaRPr lang="en-US" sz="18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294890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תוכן 2"/>
          <p:cNvSpPr txBox="1">
            <a:spLocks/>
          </p:cNvSpPr>
          <p:nvPr/>
        </p:nvSpPr>
        <p:spPr>
          <a:xfrm>
            <a:off x="152400" y="2329210"/>
            <a:ext cx="7868830" cy="3497850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r" defTabSz="914400" rtl="1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Courier New" panose="02070309020205020404" pitchFamily="49" charset="0"/>
              <a:buChar char="o"/>
            </a:pPr>
            <a:r>
              <a:rPr lang="he-IL" sz="2800" b="1" dirty="0">
                <a:solidFill>
                  <a:srgbClr val="002060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תחושות הפונות לחושים</a:t>
            </a:r>
            <a:endParaRPr lang="en-US" sz="2800" dirty="0">
              <a:solidFill>
                <a:srgbClr val="002060"/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  <a:p>
            <a:pPr>
              <a:buFont typeface="Courier New" panose="02070309020205020404" pitchFamily="49" charset="0"/>
              <a:buChar char="o"/>
            </a:pPr>
            <a:r>
              <a:rPr lang="he-IL" sz="2800" b="1" dirty="0">
                <a:solidFill>
                  <a:srgbClr val="002060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תחושות המעוררות מחשבה </a:t>
            </a:r>
            <a:r>
              <a:rPr lang="he-IL" sz="2800" dirty="0">
                <a:solidFill>
                  <a:srgbClr val="002060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– זיכרונות, מחשבות על..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he-IL" sz="2800" b="1" dirty="0">
                <a:solidFill>
                  <a:srgbClr val="002060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תחושות רגשיות </a:t>
            </a:r>
            <a:r>
              <a:rPr lang="he-IL" sz="2800" dirty="0">
                <a:solidFill>
                  <a:srgbClr val="002060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– אהבה, קנאה שנאה.</a:t>
            </a:r>
            <a:endParaRPr lang="en-US" sz="2800" dirty="0">
              <a:solidFill>
                <a:srgbClr val="002060"/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  <a:p>
            <a:pPr>
              <a:buFont typeface="Courier New" panose="02070309020205020404" pitchFamily="49" charset="0"/>
              <a:buChar char="o"/>
            </a:pPr>
            <a:r>
              <a:rPr lang="he-IL" sz="2800" b="1" dirty="0">
                <a:solidFill>
                  <a:srgbClr val="002060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תחושות ערכיות </a:t>
            </a:r>
            <a:r>
              <a:rPr lang="he-IL" sz="2800" dirty="0">
                <a:solidFill>
                  <a:srgbClr val="002060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– שיפוט, דילמות דעות קדומות.</a:t>
            </a:r>
            <a:endParaRPr lang="en-US" sz="2800" dirty="0">
              <a:solidFill>
                <a:srgbClr val="002060"/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  <a:p>
            <a:pPr>
              <a:buFont typeface="Courier New" panose="02070309020205020404" pitchFamily="49" charset="0"/>
              <a:buChar char="o"/>
            </a:pPr>
            <a:r>
              <a:rPr lang="he-IL" sz="2800" b="1" dirty="0">
                <a:solidFill>
                  <a:srgbClr val="002060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תחושות על רקע אינטראקציה בינאישית </a:t>
            </a:r>
            <a:r>
              <a:rPr lang="he-IL" sz="2800" dirty="0">
                <a:solidFill>
                  <a:srgbClr val="002060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תקשורת בין אישית, עבודה זוגית/קבוצתית.</a:t>
            </a:r>
          </a:p>
        </p:txBody>
      </p:sp>
      <p:pic>
        <p:nvPicPr>
          <p:cNvPr id="3" name="Picture 2" descr="http://edu.achva.ac.il/pluginfile.php/296/course/section/200/senses.jpg">
            <a:extLst>
              <a:ext uri="{FF2B5EF4-FFF2-40B4-BE49-F238E27FC236}">
                <a16:creationId xmlns:a16="http://schemas.microsoft.com/office/drawing/2014/main" id="{68B98444-2A8A-4305-81F1-61E47773A5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23560" y="2528048"/>
            <a:ext cx="3315627" cy="242040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מלבן: פינות מעוגלות 4">
            <a:extLst>
              <a:ext uri="{FF2B5EF4-FFF2-40B4-BE49-F238E27FC236}">
                <a16:creationId xmlns:a16="http://schemas.microsoft.com/office/drawing/2014/main" id="{AA33FD57-51E2-484F-B4F5-C990F267E067}"/>
              </a:ext>
            </a:extLst>
          </p:cNvPr>
          <p:cNvSpPr/>
          <p:nvPr/>
        </p:nvSpPr>
        <p:spPr>
          <a:xfrm>
            <a:off x="1612994" y="418871"/>
            <a:ext cx="9699376" cy="1224137"/>
          </a:xfrm>
          <a:prstGeom prst="roundRect">
            <a:avLst/>
          </a:prstGeom>
          <a:solidFill>
            <a:schemeClr val="bg2">
              <a:lumMod val="90000"/>
            </a:schemeClr>
          </a:solidFill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e-IL" sz="3600" b="1" dirty="0">
                <a:solidFill>
                  <a:srgbClr val="002060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כיצד יבנה המורה את הטריגר? </a:t>
            </a:r>
          </a:p>
          <a:p>
            <a:pPr algn="ctr"/>
            <a:r>
              <a:rPr lang="he-IL" sz="2800" b="1" dirty="0">
                <a:solidFill>
                  <a:srgbClr val="002060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בכל דרך המפעילה תחושות ורגשות</a:t>
            </a:r>
            <a:endParaRPr lang="en-US" sz="2800" b="1" dirty="0">
              <a:solidFill>
                <a:srgbClr val="002060"/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30187281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תיבת טקסט 2">
            <a:extLst>
              <a:ext uri="{FF2B5EF4-FFF2-40B4-BE49-F238E27FC236}">
                <a16:creationId xmlns:a16="http://schemas.microsoft.com/office/drawing/2014/main" id="{BF4FA0F6-A45C-4ED9-9BC6-D63DCAD2C1BD}"/>
              </a:ext>
            </a:extLst>
          </p:cNvPr>
          <p:cNvSpPr txBox="1"/>
          <p:nvPr/>
        </p:nvSpPr>
        <p:spPr>
          <a:xfrm>
            <a:off x="3128683" y="202346"/>
            <a:ext cx="8866094" cy="191148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rtl="1">
              <a:lnSpc>
                <a:spcPct val="150000"/>
              </a:lnSpc>
              <a:spcAft>
                <a:spcPts val="800"/>
              </a:spcAft>
            </a:pPr>
            <a:r>
              <a:rPr lang="he-IL" sz="2400" b="1" dirty="0">
                <a:solidFill>
                  <a:srgbClr val="C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David" panose="020E0502060401010101" pitchFamily="34" charset="-79"/>
              </a:rPr>
              <a:t>הדגמה לאפשרויות פתיחה לסיפור העם – גילוי הקפה </a:t>
            </a:r>
            <a:r>
              <a:rPr lang="he-IL" sz="2400" dirty="0">
                <a:solidFill>
                  <a:srgbClr val="C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David" panose="020E0502060401010101" pitchFamily="34" charset="-79"/>
              </a:rPr>
              <a:t> </a:t>
            </a:r>
            <a:r>
              <a:rPr lang="he-IL" sz="20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David" panose="020E0502060401010101" pitchFamily="34" charset="-79"/>
              </a:rPr>
              <a:t>- שיח משותף בכיתה.</a:t>
            </a:r>
            <a:endParaRPr lang="en-US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r">
              <a:lnSpc>
                <a:spcPct val="150000"/>
              </a:lnSpc>
              <a:spcAft>
                <a:spcPts val="800"/>
              </a:spcAft>
            </a:pPr>
            <a:r>
              <a:rPr lang="he-IL" sz="24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David" panose="020E0502060401010101" pitchFamily="34" charset="-79"/>
              </a:rPr>
              <a:t>האם אתם יודעים? </a:t>
            </a:r>
            <a:endParaRPr lang="en-US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r">
              <a:lnSpc>
                <a:spcPct val="150000"/>
              </a:lnSpc>
              <a:spcAft>
                <a:spcPts val="800"/>
              </a:spcAft>
            </a:pPr>
            <a:r>
              <a:rPr lang="he-IL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David" panose="020E0502060401010101" pitchFamily="34" charset="-79"/>
              </a:rPr>
              <a:t>מה זה פינג'אן / פִינְגָ'אן מה זה </a:t>
            </a:r>
            <a:r>
              <a:rPr lang="he-IL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David" panose="020E0502060401010101" pitchFamily="34" charset="-79"/>
              </a:rPr>
              <a:t>ג'זוה</a:t>
            </a:r>
            <a:r>
              <a:rPr lang="he-IL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David" panose="020E0502060401010101" pitchFamily="34" charset="-79"/>
              </a:rPr>
              <a:t>? </a:t>
            </a:r>
            <a:endParaRPr lang="en-US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תמונה 3">
            <a:extLst>
              <a:ext uri="{FF2B5EF4-FFF2-40B4-BE49-F238E27FC236}">
                <a16:creationId xmlns:a16="http://schemas.microsoft.com/office/drawing/2014/main" id="{AEEFF3BC-7FF9-4847-8DB9-288C4F9FC10F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3412" y="3231776"/>
            <a:ext cx="2964515" cy="28731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תמונה 4">
            <a:extLst>
              <a:ext uri="{FF2B5EF4-FFF2-40B4-BE49-F238E27FC236}">
                <a16:creationId xmlns:a16="http://schemas.microsoft.com/office/drawing/2014/main" id="{1753EF1B-ADF9-4D04-AA97-9FF8FF5B396A}"/>
              </a:ext>
            </a:extLst>
          </p:cNvPr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55" t="6828" r="7269" b="14317"/>
          <a:stretch/>
        </p:blipFill>
        <p:spPr bwMode="auto">
          <a:xfrm>
            <a:off x="3630705" y="3231776"/>
            <a:ext cx="2465295" cy="28731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50485882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תיבת טקסט 2">
            <a:extLst>
              <a:ext uri="{FF2B5EF4-FFF2-40B4-BE49-F238E27FC236}">
                <a16:creationId xmlns:a16="http://schemas.microsoft.com/office/drawing/2014/main" id="{BF4FA0F6-A45C-4ED9-9BC6-D63DCAD2C1BD}"/>
              </a:ext>
            </a:extLst>
          </p:cNvPr>
          <p:cNvSpPr txBox="1"/>
          <p:nvPr/>
        </p:nvSpPr>
        <p:spPr>
          <a:xfrm>
            <a:off x="6624917" y="202346"/>
            <a:ext cx="5369859" cy="283705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lnSpc>
                <a:spcPct val="150000"/>
              </a:lnSpc>
              <a:spcAft>
                <a:spcPts val="800"/>
              </a:spcAft>
            </a:pPr>
            <a:r>
              <a:rPr lang="he-IL" sz="28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David" panose="020E0502060401010101" pitchFamily="34" charset="-79"/>
              </a:rPr>
              <a:t>האם אתם יודעים? </a:t>
            </a:r>
            <a:endParaRPr lang="en-US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r">
              <a:lnSpc>
                <a:spcPct val="150000"/>
              </a:lnSpc>
              <a:spcAft>
                <a:spcPts val="800"/>
              </a:spcAft>
            </a:pPr>
            <a:r>
              <a:rPr lang="he-IL" sz="2400" b="1" dirty="0">
                <a:solidFill>
                  <a:srgbClr val="C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David" panose="020E0502060401010101" pitchFamily="34" charset="-79"/>
              </a:rPr>
              <a:t>מה זה פינג'אן / פִינְגָ'אן מה זה </a:t>
            </a:r>
            <a:r>
              <a:rPr lang="he-IL" sz="2400" b="1" dirty="0" err="1">
                <a:solidFill>
                  <a:srgbClr val="C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David" panose="020E0502060401010101" pitchFamily="34" charset="-79"/>
              </a:rPr>
              <a:t>ג'זוה</a:t>
            </a:r>
            <a:r>
              <a:rPr lang="he-IL" sz="2400" b="1" dirty="0">
                <a:solidFill>
                  <a:srgbClr val="C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David" panose="020E0502060401010101" pitchFamily="34" charset="-79"/>
              </a:rPr>
              <a:t>? </a:t>
            </a:r>
            <a:endParaRPr lang="en-US" sz="2400" dirty="0">
              <a:solidFill>
                <a:srgbClr val="C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r">
              <a:lnSpc>
                <a:spcPct val="150000"/>
              </a:lnSpc>
              <a:spcAft>
                <a:spcPts val="800"/>
              </a:spcAft>
            </a:pPr>
            <a:r>
              <a:rPr lang="he-IL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David" panose="020E0502060401010101" pitchFamily="34" charset="-79"/>
              </a:rPr>
              <a:t>פִינְגָ'אן = הַכּוֹס </a:t>
            </a:r>
            <a:r>
              <a:rPr lang="he-IL" sz="2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David" panose="020E0502060401010101" pitchFamily="34" charset="-79"/>
              </a:rPr>
              <a:t>הַמְּיֹעֶדֶת</a:t>
            </a:r>
            <a:r>
              <a:rPr lang="he-IL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David" panose="020E0502060401010101" pitchFamily="34" charset="-79"/>
              </a:rPr>
              <a:t> </a:t>
            </a:r>
            <a:r>
              <a:rPr lang="he-IL" sz="2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David" panose="020E0502060401010101" pitchFamily="34" charset="-79"/>
              </a:rPr>
              <a:t>לִשְׁתִיַּת</a:t>
            </a:r>
            <a:r>
              <a:rPr lang="he-IL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David" panose="020E0502060401010101" pitchFamily="34" charset="-79"/>
              </a:rPr>
              <a:t> קָפֶה </a:t>
            </a:r>
            <a:endParaRPr lang="en-US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r">
              <a:lnSpc>
                <a:spcPct val="150000"/>
              </a:lnSpc>
              <a:spcAft>
                <a:spcPts val="800"/>
              </a:spcAft>
            </a:pPr>
            <a:r>
              <a:rPr lang="he-IL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David" panose="020E0502060401010101" pitchFamily="34" charset="-79"/>
              </a:rPr>
              <a:t>גֶ'</a:t>
            </a:r>
            <a:r>
              <a:rPr lang="he-IL" sz="2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David" panose="020E0502060401010101" pitchFamily="34" charset="-79"/>
              </a:rPr>
              <a:t>זְוָה</a:t>
            </a:r>
            <a:r>
              <a:rPr lang="he-IL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David" panose="020E0502060401010101" pitchFamily="34" charset="-79"/>
              </a:rPr>
              <a:t> = קַנְקַן לַהֲכָנַת קָפֶה</a:t>
            </a:r>
            <a:endParaRPr lang="en-US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תמונה 3">
            <a:extLst>
              <a:ext uri="{FF2B5EF4-FFF2-40B4-BE49-F238E27FC236}">
                <a16:creationId xmlns:a16="http://schemas.microsoft.com/office/drawing/2014/main" id="{AEEFF3BC-7FF9-4847-8DB9-288C4F9FC10F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119" y="1343043"/>
            <a:ext cx="2343151" cy="245799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תמונה 4">
            <a:extLst>
              <a:ext uri="{FF2B5EF4-FFF2-40B4-BE49-F238E27FC236}">
                <a16:creationId xmlns:a16="http://schemas.microsoft.com/office/drawing/2014/main" id="{1753EF1B-ADF9-4D04-AA97-9FF8FF5B396A}"/>
              </a:ext>
            </a:extLst>
          </p:cNvPr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55" t="6828" r="7269" b="14317"/>
          <a:stretch/>
        </p:blipFill>
        <p:spPr bwMode="auto">
          <a:xfrm>
            <a:off x="432965" y="4462762"/>
            <a:ext cx="2097461" cy="196493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6" name="תיבת טקסט 5">
            <a:extLst>
              <a:ext uri="{FF2B5EF4-FFF2-40B4-BE49-F238E27FC236}">
                <a16:creationId xmlns:a16="http://schemas.microsoft.com/office/drawing/2014/main" id="{C6BDEADF-0222-4653-B29F-E4BFA62CF489}"/>
              </a:ext>
            </a:extLst>
          </p:cNvPr>
          <p:cNvSpPr txBox="1"/>
          <p:nvPr/>
        </p:nvSpPr>
        <p:spPr>
          <a:xfrm>
            <a:off x="3088341" y="4007960"/>
            <a:ext cx="8946777" cy="223638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lnSpc>
                <a:spcPct val="150000"/>
              </a:lnSpc>
              <a:spcAft>
                <a:spcPts val="800"/>
              </a:spcAft>
            </a:pPr>
            <a:r>
              <a:rPr lang="he-IL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David" panose="020E0502060401010101" pitchFamily="34" charset="-79"/>
              </a:rPr>
              <a:t>בְּעִבְרִית קַיָּם בִּלְבּוּל בֵּין פִינְגָ'אן לְבֵין גֶ'</a:t>
            </a:r>
            <a:r>
              <a:rPr lang="he-IL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David" panose="020E0502060401010101" pitchFamily="34" charset="-79"/>
              </a:rPr>
              <a:t>זְוָה</a:t>
            </a:r>
            <a:r>
              <a:rPr lang="he-IL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David" panose="020E0502060401010101" pitchFamily="34" charset="-79"/>
              </a:rPr>
              <a:t>, שֶׁהוּא הכְּלִי לַהֲכָנַת הקָפֶה. </a:t>
            </a:r>
            <a:endParaRPr lang="en-US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r">
              <a:lnSpc>
                <a:spcPct val="150000"/>
              </a:lnSpc>
              <a:spcAft>
                <a:spcPts val="800"/>
              </a:spcAft>
            </a:pPr>
            <a:r>
              <a:rPr lang="he-IL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David" panose="020E0502060401010101" pitchFamily="34" charset="-79"/>
              </a:rPr>
              <a:t>מְקוֹר הַטָּעוּת/הַבִּלְבּוּל </a:t>
            </a:r>
            <a:r>
              <a:rPr lang="he-IL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David" panose="020E0502060401010101" pitchFamily="34" charset="-79"/>
              </a:rPr>
              <a:t>הַמְּשַׁיֶּכֶת</a:t>
            </a:r>
            <a:r>
              <a:rPr lang="he-IL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David" panose="020E0502060401010101" pitchFamily="34" charset="-79"/>
              </a:rPr>
              <a:t> אֶת הַפִינְגָ'אן עִם הַכְּלִי שֶׁבּוֹ נָהוּג לְהָכִין קָפֶה, הוּא מִלִּפְנֵי קוּם מְדִינַת יִשְׂרָאֵל, כְּשֶׁהָיוּ זִקְנֵי הַיִּשּׁוּב הָעַרְבִי מַזְמִינִים אֶת שְׁכֵנֵיהֶם הַיְּהוּדִים לִשְׁתּוֹת קָפֶה, הָיוּ אוֹמְרִים לָהֶם "</a:t>
            </a:r>
            <a:r>
              <a:rPr lang="he-IL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David" panose="020E0502060401010101" pitchFamily="34" charset="-79"/>
              </a:rPr>
              <a:t>תַּעָאל</a:t>
            </a:r>
            <a:r>
              <a:rPr lang="he-IL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David" panose="020E0502060401010101" pitchFamily="34" charset="-79"/>
              </a:rPr>
              <a:t> </a:t>
            </a:r>
            <a:r>
              <a:rPr lang="he-IL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David" panose="020E0502060401010101" pitchFamily="34" charset="-79"/>
              </a:rPr>
              <a:t>תִּשְׁרַב</a:t>
            </a:r>
            <a:r>
              <a:rPr lang="he-IL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David" panose="020E0502060401010101" pitchFamily="34" charset="-79"/>
              </a:rPr>
              <a:t>ּ פִינְגָ'אן </a:t>
            </a:r>
            <a:r>
              <a:rPr lang="he-IL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David" panose="020E0502060401010101" pitchFamily="34" charset="-79"/>
              </a:rPr>
              <a:t>קַהְוָה</a:t>
            </a:r>
            <a:r>
              <a:rPr lang="he-IL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David" panose="020E0502060401010101" pitchFamily="34" charset="-79"/>
              </a:rPr>
              <a:t>", כְּלוֹמַר: בּוֹא תִּשְׁתֶּה כּוֹס קָפֶה. הַיְּהוּדִים חָשְׁבוּ בְּטָעוּת שֶׁפִינְגָ'אן הוּא שֵׁם הַכְּלִי בּוֹ מְבַשְּׁלִים אֶת הַקָּפֶה וְאִמְּצוּ אֶת הַמִּלָּה  פִינְגָ'אן = קַנְקַן מַתֶּכֶת קָטָן לְבִשּׁוּל קָפֶה. </a:t>
            </a:r>
            <a:endParaRPr lang="en-US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תמונה 1">
            <a:extLst>
              <a:ext uri="{FF2B5EF4-FFF2-40B4-BE49-F238E27FC236}">
                <a16:creationId xmlns:a16="http://schemas.microsoft.com/office/drawing/2014/main" id="{ABACEE69-05DF-4C09-8F9A-AC22B6108B6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01874" y="202346"/>
            <a:ext cx="1588251" cy="1389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334891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תיבת טקסט 2">
            <a:extLst>
              <a:ext uri="{FF2B5EF4-FFF2-40B4-BE49-F238E27FC236}">
                <a16:creationId xmlns:a16="http://schemas.microsoft.com/office/drawing/2014/main" id="{42184E7B-F962-4409-8E3A-033493C94E68}"/>
              </a:ext>
            </a:extLst>
          </p:cNvPr>
          <p:cNvSpPr txBox="1"/>
          <p:nvPr/>
        </p:nvSpPr>
        <p:spPr>
          <a:xfrm>
            <a:off x="4983248" y="470238"/>
            <a:ext cx="7091081" cy="49833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rtl="1">
              <a:lnSpc>
                <a:spcPct val="150000"/>
              </a:lnSpc>
              <a:spcAft>
                <a:spcPts val="800"/>
              </a:spcAft>
            </a:pPr>
            <a:r>
              <a:rPr lang="he-IL" sz="20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David" panose="020E0502060401010101" pitchFamily="34" charset="-79"/>
              </a:rPr>
              <a:t> </a:t>
            </a:r>
            <a:r>
              <a:rPr lang="he-IL" sz="2400" b="1" dirty="0">
                <a:solidFill>
                  <a:srgbClr val="C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David" panose="020E0502060401010101" pitchFamily="34" charset="-79"/>
              </a:rPr>
              <a:t>המשך אפשרויות לפתיחה כטריגרים ליצירת סקרנות ועניין</a:t>
            </a:r>
            <a:endParaRPr lang="en-US" sz="2400" dirty="0">
              <a:solidFill>
                <a:srgbClr val="C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 algn="just" rtl="1">
              <a:lnSpc>
                <a:spcPct val="150000"/>
              </a:lnSpc>
              <a:buFont typeface="Symbol" panose="05050102010706020507" pitchFamily="18" charset="2"/>
              <a:buChar char=""/>
            </a:pPr>
            <a:r>
              <a:rPr lang="he-IL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David" panose="020E0502060401010101" pitchFamily="34" charset="-79"/>
              </a:rPr>
              <a:t>אם אפשר להביא לכיתה כל מיני סוגי קפה: שחור, נס, נטול קופאין... </a:t>
            </a:r>
            <a:endParaRPr lang="en-US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 algn="just" rtl="1">
              <a:lnSpc>
                <a:spcPct val="150000"/>
              </a:lnSpc>
              <a:buFont typeface="Symbol" panose="05050102010706020507" pitchFamily="18" charset="2"/>
              <a:buChar char=""/>
            </a:pPr>
            <a:r>
              <a:rPr lang="he-IL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David" panose="020E0502060401010101" pitchFamily="34" charset="-79"/>
              </a:rPr>
              <a:t>לבקש מהלומדים לשאול שאלות בנושא הקפה.</a:t>
            </a:r>
            <a:endParaRPr lang="en-US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 algn="just" rtl="1">
              <a:lnSpc>
                <a:spcPct val="150000"/>
              </a:lnSpc>
              <a:buFont typeface="Symbol" panose="05050102010706020507" pitchFamily="18" charset="2"/>
              <a:buChar char=""/>
            </a:pPr>
            <a:r>
              <a:rPr lang="he-IL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David" panose="020E0502060401010101" pitchFamily="34" charset="-79"/>
              </a:rPr>
              <a:t>ניתן לעשות חידון בנושא הקפה כמו: </a:t>
            </a:r>
          </a:p>
          <a:p>
            <a:pPr marL="342900" lvl="0" indent="-342900" algn="just" rtl="1">
              <a:lnSpc>
                <a:spcPct val="150000"/>
              </a:lnSpc>
              <a:buFont typeface="Symbol" panose="05050102010706020507" pitchFamily="18" charset="2"/>
              <a:buChar char=""/>
            </a:pPr>
            <a:r>
              <a:rPr lang="he-IL" dirty="0">
                <a:latin typeface="Calibri" panose="020F0502020204030204" pitchFamily="34" charset="0"/>
                <a:ea typeface="Calibri" panose="020F0502020204030204" pitchFamily="34" charset="0"/>
                <a:cs typeface="David" panose="020E0502060401010101" pitchFamily="34" charset="-79"/>
              </a:rPr>
              <a:t>מהו מקור הקפה? </a:t>
            </a:r>
            <a:endParaRPr lang="en-US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 algn="just" rtl="1">
              <a:lnSpc>
                <a:spcPct val="150000"/>
              </a:lnSpc>
              <a:buFont typeface="Symbol" panose="05050102010706020507" pitchFamily="18" charset="2"/>
              <a:buChar char=""/>
            </a:pPr>
            <a:r>
              <a:rPr lang="he-IL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David" panose="020E0502060401010101" pitchFamily="34" charset="-79"/>
              </a:rPr>
              <a:t>אילו מדינות מגדלות קפה? </a:t>
            </a:r>
            <a:endParaRPr lang="en-US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 algn="just" rtl="1">
              <a:lnSpc>
                <a:spcPct val="150000"/>
              </a:lnSpc>
              <a:buFont typeface="Symbol" panose="05050102010706020507" pitchFamily="18" charset="2"/>
              <a:buChar char=""/>
            </a:pPr>
            <a:r>
              <a:rPr lang="he-IL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David" panose="020E0502060401010101" pitchFamily="34" charset="-79"/>
              </a:rPr>
              <a:t>אילו מדינות מייצרות קפה? </a:t>
            </a:r>
            <a:endParaRPr lang="en-US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 algn="just" rtl="1">
              <a:lnSpc>
                <a:spcPct val="150000"/>
              </a:lnSpc>
              <a:buFont typeface="Symbol" panose="05050102010706020507" pitchFamily="18" charset="2"/>
              <a:buChar char=""/>
            </a:pPr>
            <a:r>
              <a:rPr lang="he-IL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David" panose="020E0502060401010101" pitchFamily="34" charset="-79"/>
              </a:rPr>
              <a:t>כמה קפה שותים בעולם? </a:t>
            </a:r>
            <a:endParaRPr lang="en-US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 algn="just" rtl="1">
              <a:lnSpc>
                <a:spcPct val="150000"/>
              </a:lnSpc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he-IL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David" panose="020E0502060401010101" pitchFamily="34" charset="-79"/>
              </a:rPr>
              <a:t>מתי התחילו לשתות קפה וכיצד התפשט בעולם? </a:t>
            </a:r>
          </a:p>
          <a:p>
            <a:pPr marL="342900" lvl="0" indent="-342900" algn="just" rtl="1">
              <a:lnSpc>
                <a:spcPct val="150000"/>
              </a:lnSpc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he-IL" dirty="0">
                <a:latin typeface="Calibri" panose="020F0502020204030204" pitchFamily="34" charset="0"/>
                <a:ea typeface="Calibri" panose="020F0502020204030204" pitchFamily="34" charset="0"/>
                <a:cs typeface="David" panose="020E0502060401010101" pitchFamily="34" charset="-79"/>
              </a:rPr>
              <a:t>האם שתיית קפה בריאה? </a:t>
            </a:r>
          </a:p>
          <a:p>
            <a:pPr marL="342900" lvl="0" indent="-342900" algn="just" rtl="1">
              <a:lnSpc>
                <a:spcPct val="150000"/>
              </a:lnSpc>
              <a:spcAft>
                <a:spcPts val="800"/>
              </a:spcAft>
              <a:buFont typeface="Symbol" panose="05050102010706020507" pitchFamily="18" charset="2"/>
              <a:buChar char=""/>
            </a:pPr>
            <a:endParaRPr lang="en-US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תמונה 5">
            <a:extLst>
              <a:ext uri="{FF2B5EF4-FFF2-40B4-BE49-F238E27FC236}">
                <a16:creationId xmlns:a16="http://schemas.microsoft.com/office/drawing/2014/main" id="{DF7BBEEA-FB2A-4215-914E-7ADC71C2CDCB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2375" y="1833762"/>
            <a:ext cx="5154706" cy="225630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תמונה 6">
            <a:extLst>
              <a:ext uri="{FF2B5EF4-FFF2-40B4-BE49-F238E27FC236}">
                <a16:creationId xmlns:a16="http://schemas.microsoft.com/office/drawing/2014/main" id="{87DD913A-0110-4787-AFB4-1810DBD21787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2934" y="4845979"/>
            <a:ext cx="2505075" cy="1657350"/>
          </a:xfrm>
          <a:prstGeom prst="rect">
            <a:avLst/>
          </a:prstGeom>
          <a:noFill/>
        </p:spPr>
      </p:pic>
      <p:sp>
        <p:nvSpPr>
          <p:cNvPr id="9" name="תיבת טקסט 8">
            <a:extLst>
              <a:ext uri="{FF2B5EF4-FFF2-40B4-BE49-F238E27FC236}">
                <a16:creationId xmlns:a16="http://schemas.microsoft.com/office/drawing/2014/main" id="{133917A4-C46D-4C3A-A57F-44955038870F}"/>
              </a:ext>
            </a:extLst>
          </p:cNvPr>
          <p:cNvSpPr txBox="1"/>
          <p:nvPr/>
        </p:nvSpPr>
        <p:spPr>
          <a:xfrm>
            <a:off x="187694" y="4173813"/>
            <a:ext cx="5154707" cy="5983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rtl="1">
              <a:lnSpc>
                <a:spcPct val="150000"/>
              </a:lnSpc>
              <a:spcAft>
                <a:spcPts val="800"/>
              </a:spcAft>
            </a:pPr>
            <a:r>
              <a:rPr lang="he-IL" sz="24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David" panose="020E0502060401010101" pitchFamily="34" charset="-79"/>
              </a:rPr>
              <a:t>האם ראיתם פעם איך נראה שיח הקפה? </a:t>
            </a:r>
            <a:endParaRPr lang="en-US" sz="24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תמונה 7">
            <a:extLst>
              <a:ext uri="{FF2B5EF4-FFF2-40B4-BE49-F238E27FC236}">
                <a16:creationId xmlns:a16="http://schemas.microsoft.com/office/drawing/2014/main" id="{29C74E97-F336-46CC-861B-FE4B39967D2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58674" y="256891"/>
            <a:ext cx="1588251" cy="1389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740746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תמונה 1">
            <a:extLst>
              <a:ext uri="{FF2B5EF4-FFF2-40B4-BE49-F238E27FC236}">
                <a16:creationId xmlns:a16="http://schemas.microsoft.com/office/drawing/2014/main" id="{4873D2B0-6B59-4935-9588-2F75FCDB800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05550" y="2976218"/>
            <a:ext cx="5018988" cy="288089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מלבן 3">
            <a:extLst>
              <a:ext uri="{FF2B5EF4-FFF2-40B4-BE49-F238E27FC236}">
                <a16:creationId xmlns:a16="http://schemas.microsoft.com/office/drawing/2014/main" id="{63E63F9E-AE09-4E41-B10C-8E8113322546}"/>
              </a:ext>
            </a:extLst>
          </p:cNvPr>
          <p:cNvSpPr/>
          <p:nvPr/>
        </p:nvSpPr>
        <p:spPr>
          <a:xfrm>
            <a:off x="4105463" y="311445"/>
            <a:ext cx="5057796" cy="304698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he-IL" sz="48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2060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הדגמת יחידת לימוד</a:t>
            </a:r>
          </a:p>
          <a:p>
            <a:pPr algn="ctr"/>
            <a:r>
              <a:rPr lang="he-IL" sz="48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2060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סיפור עם/ עממי</a:t>
            </a:r>
          </a:p>
          <a:p>
            <a:pPr algn="ctr"/>
            <a:r>
              <a:rPr lang="he-IL" sz="48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גילוי הקפה – הסיפור</a:t>
            </a:r>
          </a:p>
          <a:p>
            <a:pPr algn="ctr"/>
            <a:r>
              <a:rPr lang="he-IL" sz="48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2060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 </a:t>
            </a:r>
            <a:endParaRPr lang="en-US" sz="4800" b="1" dirty="0">
              <a:ln w="22225">
                <a:solidFill>
                  <a:schemeClr val="accent2"/>
                </a:solidFill>
                <a:prstDash val="solid"/>
              </a:ln>
              <a:solidFill>
                <a:srgbClr val="002060"/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pic>
        <p:nvPicPr>
          <p:cNvPr id="3" name="תמונה 2">
            <a:extLst>
              <a:ext uri="{FF2B5EF4-FFF2-40B4-BE49-F238E27FC236}">
                <a16:creationId xmlns:a16="http://schemas.microsoft.com/office/drawing/2014/main" id="{9CD4ECD0-C1B1-48B9-8778-D22E435F752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69921"/>
          <a:stretch/>
        </p:blipFill>
        <p:spPr>
          <a:xfrm rot="20000733">
            <a:off x="736208" y="4074006"/>
            <a:ext cx="3037932" cy="6853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63884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תיבת טקסט 2">
            <a:extLst>
              <a:ext uri="{FF2B5EF4-FFF2-40B4-BE49-F238E27FC236}">
                <a16:creationId xmlns:a16="http://schemas.microsoft.com/office/drawing/2014/main" id="{FCAD904E-9236-48B4-90BD-4AF0BC4F9EBF}"/>
              </a:ext>
            </a:extLst>
          </p:cNvPr>
          <p:cNvSpPr txBox="1"/>
          <p:nvPr/>
        </p:nvSpPr>
        <p:spPr>
          <a:xfrm>
            <a:off x="475129" y="201065"/>
            <a:ext cx="11430000" cy="60402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Aft>
                <a:spcPts val="800"/>
              </a:spcAft>
            </a:pPr>
            <a:r>
              <a:rPr lang="he-IL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David" panose="020E0502060401010101" pitchFamily="34" charset="-79"/>
              </a:rPr>
              <a:t>סוגת סיפורי עם /הסיפור העממי   יחידת לימוד 2     סיפור עם אתיופי – גילוי הקפה </a:t>
            </a:r>
            <a:endParaRPr lang="en-US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ctr" rtl="1">
              <a:lnSpc>
                <a:spcPct val="107000"/>
              </a:lnSpc>
              <a:spcAft>
                <a:spcPts val="800"/>
              </a:spcAft>
            </a:pPr>
            <a:r>
              <a:rPr lang="he-IL" sz="18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David" panose="020E0502060401010101" pitchFamily="34" charset="-79"/>
              </a:rPr>
              <a:t>סיפור עם אתיופי רמה *</a:t>
            </a:r>
            <a:endParaRPr lang="en-US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r" rtl="1">
              <a:lnSpc>
                <a:spcPct val="107000"/>
              </a:lnSpc>
              <a:spcAft>
                <a:spcPts val="800"/>
              </a:spcAft>
            </a:pPr>
            <a:r>
              <a:rPr lang="he-IL" sz="18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David" panose="020E0502060401010101" pitchFamily="34" charset="-79"/>
              </a:rPr>
              <a:t> גִּלּוּי הַקָּפֶה - רוֹעֵה הַצֹּאן </a:t>
            </a:r>
            <a:r>
              <a:rPr lang="he-IL" sz="1800" b="1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David" panose="020E0502060401010101" pitchFamily="34" charset="-79"/>
              </a:rPr>
              <a:t>קְלָאדִי</a:t>
            </a:r>
            <a:r>
              <a:rPr lang="he-IL" sz="18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David" panose="020E0502060401010101" pitchFamily="34" charset="-79"/>
              </a:rPr>
              <a:t> וְהַכְּבָשִׂים הַמְּרַקְּדוֹת </a:t>
            </a:r>
            <a:endParaRPr lang="en-US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r" rtl="1">
              <a:lnSpc>
                <a:spcPct val="150000"/>
              </a:lnSpc>
              <a:spcAft>
                <a:spcPts val="800"/>
              </a:spcAft>
            </a:pPr>
            <a:r>
              <a:rPr lang="he-IL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David" panose="020E0502060401010101" pitchFamily="34" charset="-79"/>
              </a:rPr>
              <a:t>זֶהוּ סִפּוּר עִם -- אַגָּדָה עַל גִּלּוּי מְקוֹר הַקָּפֶה בִּדְרוֹם מַעֲרַב אֶתְיוֹפְּיָה, בְּאֵזוֹר הַנִּקְרָא </a:t>
            </a:r>
            <a:r>
              <a:rPr lang="he-IL" sz="18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David" panose="020E0502060401010101" pitchFamily="34" charset="-79"/>
              </a:rPr>
              <a:t>קָאפֶא</a:t>
            </a:r>
            <a:r>
              <a:rPr lang="he-IL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David" panose="020E0502060401010101" pitchFamily="34" charset="-79"/>
              </a:rPr>
              <a:t> </a:t>
            </a:r>
            <a:r>
              <a:rPr lang="en-US" sz="1800" dirty="0">
                <a:effectLst/>
                <a:latin typeface="David" panose="020E0502060401010101" pitchFamily="34" charset="-79"/>
                <a:ea typeface="Times New Roman" panose="02020603050405020304" pitchFamily="18" charset="0"/>
                <a:cs typeface="Arial" panose="020B0604020202020204" pitchFamily="34" charset="0"/>
              </a:rPr>
              <a:t>(</a:t>
            </a:r>
            <a:r>
              <a:rPr lang="en-US" sz="1800" dirty="0" err="1">
                <a:effectLst/>
                <a:latin typeface="David" panose="020E0502060401010101" pitchFamily="34" charset="-79"/>
                <a:ea typeface="Times New Roman" panose="02020603050405020304" pitchFamily="18" charset="0"/>
                <a:cs typeface="Arial" panose="020B0604020202020204" pitchFamily="34" charset="0"/>
              </a:rPr>
              <a:t>kaffa</a:t>
            </a:r>
            <a:r>
              <a:rPr lang="en-US" sz="1800" dirty="0">
                <a:effectLst/>
                <a:latin typeface="David" panose="020E0502060401010101" pitchFamily="34" charset="-79"/>
                <a:ea typeface="Times New Roman" panose="02020603050405020304" pitchFamily="18" charset="0"/>
                <a:cs typeface="Arial" panose="020B0604020202020204" pitchFamily="34" charset="0"/>
              </a:rPr>
              <a:t>).</a:t>
            </a:r>
            <a:endParaRPr lang="en-US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r" rtl="1">
              <a:lnSpc>
                <a:spcPct val="150000"/>
              </a:lnSpc>
              <a:spcAft>
                <a:spcPts val="800"/>
              </a:spcAft>
            </a:pPr>
            <a:r>
              <a:rPr lang="he-IL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David" panose="020E0502060401010101" pitchFamily="34" charset="-79"/>
              </a:rPr>
              <a:t>1-הַסִּפּוּר מְסַפֵּר עַל רוֹעֵה צֹאן אֶתְיוֹפִּי בְּשֵׁם </a:t>
            </a:r>
            <a:r>
              <a:rPr lang="he-IL" sz="18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David" panose="020E0502060401010101" pitchFamily="34" charset="-79"/>
              </a:rPr>
              <a:t>קְלָאדִי</a:t>
            </a:r>
            <a:r>
              <a:rPr lang="he-IL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David" panose="020E0502060401010101" pitchFamily="34" charset="-79"/>
              </a:rPr>
              <a:t>, שֶׁהִבְחִין (רָאָה) יוֹם אֶחָד שֶׁהַכְּבָשִׂים שֶׁלּוֹ הָרְגוּעוֹת בְּדֶרֶךְ כְּלָל, חַסְרוֹת מְנוּחָה (לֹא רְגוּעוֹת) וּמְרַקְּדוֹת בְּצוּרָה מוּזָרָה, לְאַחַר שֶׁאָכְלוּ מֵעֵץ לֹא מֻכָּר בַּעַל פֵּרוֹת אֲדֻמִּים שֶׁמָּצְאוּ בְּשֶׁטַח הַמִּרְעֶה. </a:t>
            </a:r>
            <a:endParaRPr lang="en-US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r" rtl="1">
              <a:lnSpc>
                <a:spcPct val="150000"/>
              </a:lnSpc>
              <a:spcAft>
                <a:spcPts val="800"/>
              </a:spcAft>
            </a:pPr>
            <a:r>
              <a:rPr lang="he-IL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David" panose="020E0502060401010101" pitchFamily="34" charset="-79"/>
              </a:rPr>
              <a:t>2-קְלָאדִי הַסַּקְרָן נִסָּה לֶאֱכֹל בְּעַצְמוֹ אֶת הַפְּרִי הַמּוּזָר, וְהַהַשְׁפָּעָה שֶׁל הַפְּרִי שֶׁאָכַל לֹא אֵחֲרָה לְהַגִּיעַ.  </a:t>
            </a:r>
            <a:r>
              <a:rPr lang="he-IL" sz="18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David" panose="020E0502060401010101" pitchFamily="34" charset="-79"/>
              </a:rPr>
              <a:t>קְלָאדִי</a:t>
            </a:r>
            <a:r>
              <a:rPr lang="he-IL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David" panose="020E0502060401010101" pitchFamily="34" charset="-79"/>
              </a:rPr>
              <a:t> הִרְגִּישׁ מָלֵא מֶרֶץ וְאֵנֶרְגִּיָּה וּכְמוֹ הַכְּבָשִׂים, הֵחֵל גַּם הוּא לְרַקֵּד בְּשִׂמְחָה בְּיַחַד עִם כְּבָשָׂיו. </a:t>
            </a:r>
            <a:endParaRPr lang="en-US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r" rtl="1">
              <a:lnSpc>
                <a:spcPct val="150000"/>
              </a:lnSpc>
              <a:spcAft>
                <a:spcPts val="800"/>
              </a:spcAft>
            </a:pPr>
            <a:r>
              <a:rPr lang="he-IL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David" panose="020E0502060401010101" pitchFamily="34" charset="-79"/>
              </a:rPr>
              <a:t>3-קְלָאדִי לָקַח אֶת הַפֵּרוֹת וְהֵבִיא אוֹתָם לְאִישׁ הַדָּת הַמַּנְהִיג הָרוּחָנִי שֶׁל הַכְּפָר עַל-מְנַת </a:t>
            </a:r>
            <a:r>
              <a:rPr lang="he-IL" sz="18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David" panose="020E0502060401010101" pitchFamily="34" charset="-79"/>
              </a:rPr>
              <a:t>שֶׁיִּבְדֹּק</a:t>
            </a:r>
            <a:r>
              <a:rPr lang="he-IL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David" panose="020E0502060401010101" pitchFamily="34" charset="-79"/>
              </a:rPr>
              <a:t> אוֹתָם. הוּא סִפֵּר לוֹ עַל הָעֵץ הַמּוּזָר שֶׁפֵּרוֹתָיו מַמְרִיצִים. </a:t>
            </a:r>
            <a:endParaRPr lang="en-US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r" rtl="1">
              <a:lnSpc>
                <a:spcPct val="150000"/>
              </a:lnSpc>
              <a:spcAft>
                <a:spcPts val="800"/>
              </a:spcAft>
            </a:pPr>
            <a:r>
              <a:rPr lang="he-IL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David" panose="020E0502060401010101" pitchFamily="34" charset="-79"/>
              </a:rPr>
              <a:t>4-אִישׁ הַדָּת הִקְשִׁיב וְכַעַס מְאוֹד. הוּא אָמַר, שֶׁפֵּרוֹת אֵלּוּ הֵם מַעֲשֵׂה יְדֵי הַשָּׂטָן בִּגְלַל צִבְעָם הָאָדֹם וְהַשְׁפָּעָתָם עַל </a:t>
            </a:r>
            <a:r>
              <a:rPr lang="he-IL" sz="18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David" panose="020E0502060401010101" pitchFamily="34" charset="-79"/>
              </a:rPr>
              <a:t>קְלָאדִי</a:t>
            </a:r>
            <a:r>
              <a:rPr lang="he-IL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David" panose="020E0502060401010101" pitchFamily="34" charset="-79"/>
              </a:rPr>
              <a:t> וּכְבָשָׂיו. </a:t>
            </a:r>
            <a:endParaRPr lang="en-US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r" rtl="1">
              <a:lnSpc>
                <a:spcPct val="150000"/>
              </a:lnSpc>
              <a:spcAft>
                <a:spcPts val="800"/>
              </a:spcAft>
            </a:pPr>
            <a:r>
              <a:rPr lang="he-IL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David" panose="020E0502060401010101" pitchFamily="34" charset="-79"/>
              </a:rPr>
              <a:t>5- בְּכַעֲסוֹ, הוּא זָרַק אֶת הַפֵּרוֹת לָאֵשׁ מְדוּרַת הַכְּפָר. לְפֶתַע , רֵיחַ נִפְלָא הִתְפַּשֵּׁט </a:t>
            </a:r>
            <a:r>
              <a:rPr lang="he-IL" sz="18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David" panose="020E0502060401010101" pitchFamily="34" charset="-79"/>
              </a:rPr>
              <a:t>בָּאֲוִיר</a:t>
            </a:r>
            <a:r>
              <a:rPr lang="he-IL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David" panose="020E0502060401010101" pitchFamily="34" charset="-79"/>
              </a:rPr>
              <a:t>, וְאַנְשֵׁי הַכְּפָר הִגִּיעוּ בְּרִיצָה מִכָּל כִּוּוּן לַמְּדוּרָה. הֵם רָצוּ לָדַעַת מַה מֵפִיץ (מְפַזֵּר) רֵיחַ כָּל כָּךְ טוֹב </a:t>
            </a:r>
            <a:r>
              <a:rPr lang="he-IL" sz="18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David" panose="020E0502060401010101" pitchFamily="34" charset="-79"/>
              </a:rPr>
              <a:t>בָּאֲוִיר</a:t>
            </a:r>
            <a:r>
              <a:rPr lang="he-IL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David" panose="020E0502060401010101" pitchFamily="34" charset="-79"/>
              </a:rPr>
              <a:t>. </a:t>
            </a:r>
            <a:endParaRPr lang="en-US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0791546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תיבת טקסט 2">
            <a:extLst>
              <a:ext uri="{FF2B5EF4-FFF2-40B4-BE49-F238E27FC236}">
                <a16:creationId xmlns:a16="http://schemas.microsoft.com/office/drawing/2014/main" id="{2167DD45-20BB-4921-9045-053AED59DABD}"/>
              </a:ext>
            </a:extLst>
          </p:cNvPr>
          <p:cNvSpPr txBox="1"/>
          <p:nvPr/>
        </p:nvSpPr>
        <p:spPr>
          <a:xfrm>
            <a:off x="753035" y="266226"/>
            <a:ext cx="11143130" cy="244156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800"/>
              </a:spcAft>
            </a:pPr>
            <a:r>
              <a:rPr lang="he-IL" sz="1800" dirty="0">
                <a:effectLst/>
                <a:ea typeface="Times New Roman" panose="02020603050405020304" pitchFamily="18" charset="0"/>
                <a:cs typeface="David" panose="020E0502060401010101" pitchFamily="34" charset="-79"/>
              </a:rPr>
              <a:t>6-אַנְשֵׁי הַכְּפָר מִהֲרוּ לְהוֹצִיא אֶת פּוֹלֵי הַקָּפֶה הַקְּלוּיִים (</a:t>
            </a:r>
            <a:r>
              <a:rPr lang="he-IL" sz="1800" dirty="0" err="1">
                <a:effectLst/>
                <a:ea typeface="Times New Roman" panose="02020603050405020304" pitchFamily="18" charset="0"/>
                <a:cs typeface="David" panose="020E0502060401010101" pitchFamily="34" charset="-79"/>
              </a:rPr>
              <a:t>הַמְּיֻבָּשִׁים</a:t>
            </a:r>
            <a:r>
              <a:rPr lang="he-IL" sz="1800" dirty="0">
                <a:effectLst/>
                <a:ea typeface="Times New Roman" panose="02020603050405020304" pitchFamily="18" charset="0"/>
                <a:cs typeface="David" panose="020E0502060401010101" pitchFamily="34" charset="-79"/>
              </a:rPr>
              <a:t> </a:t>
            </a:r>
            <a:r>
              <a:rPr lang="he-IL" sz="1800" dirty="0" err="1">
                <a:effectLst/>
                <a:ea typeface="Times New Roman" panose="02020603050405020304" pitchFamily="18" charset="0"/>
                <a:cs typeface="David" panose="020E0502060401010101" pitchFamily="34" charset="-79"/>
              </a:rPr>
              <a:t>וְהַמֻּשְׁחָמִים</a:t>
            </a:r>
            <a:r>
              <a:rPr lang="he-IL" sz="1800" dirty="0">
                <a:effectLst/>
                <a:ea typeface="Times New Roman" panose="02020603050405020304" pitchFamily="18" charset="0"/>
                <a:cs typeface="David" panose="020E0502060401010101" pitchFamily="34" charset="-79"/>
              </a:rPr>
              <a:t>)  מֵהָאֵשׁ וְהֵחֵלּוּ </a:t>
            </a:r>
            <a:r>
              <a:rPr lang="he-IL" sz="1800" dirty="0" err="1">
                <a:effectLst/>
                <a:ea typeface="Times New Roman" panose="02020603050405020304" pitchFamily="18" charset="0"/>
                <a:cs typeface="David" panose="020E0502060401010101" pitchFamily="34" charset="-79"/>
              </a:rPr>
              <a:t>לִלְעֹס</a:t>
            </a:r>
            <a:r>
              <a:rPr lang="he-IL" sz="1800" dirty="0">
                <a:effectLst/>
                <a:ea typeface="Times New Roman" panose="02020603050405020304" pitchFamily="18" charset="0"/>
                <a:cs typeface="David" panose="020E0502060401010101" pitchFamily="34" charset="-79"/>
              </a:rPr>
              <a:t> אוֹתָם. אִישׁ הַדָּת שָׂם אֶת פּוֹלֵי הַקָּפֶה </a:t>
            </a:r>
            <a:endParaRPr lang="he-IL" sz="18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David" panose="020E0502060401010101" pitchFamily="34" charset="-79"/>
            </a:endParaRPr>
          </a:p>
          <a:p>
            <a:pPr algn="r" rtl="1">
              <a:lnSpc>
                <a:spcPct val="150000"/>
              </a:lnSpc>
              <a:spcAft>
                <a:spcPts val="800"/>
              </a:spcAft>
            </a:pPr>
            <a:r>
              <a:rPr lang="he-IL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David" panose="020E0502060401010101" pitchFamily="34" charset="-79"/>
              </a:rPr>
              <a:t>הַקְּלוּיִים בְּכוֹס מַיִם חַמִּים וּלְפֶתַע הִרְגִּישׁ מָלֵא מֶרֶץ וְאֵנֶרְגִּיָּה וְכָל </a:t>
            </a:r>
            <a:r>
              <a:rPr lang="he-IL" sz="18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David" panose="020E0502060401010101" pitchFamily="34" charset="-79"/>
              </a:rPr>
              <a:t>עֲיֵפוּתו</a:t>
            </a:r>
            <a:r>
              <a:rPr lang="he-IL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David" panose="020E0502060401010101" pitchFamily="34" charset="-79"/>
              </a:rPr>
              <a:t>ֹ נֶעֶלְמָה.</a:t>
            </a:r>
            <a:endParaRPr lang="en-US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r" rtl="1">
              <a:lnSpc>
                <a:spcPct val="150000"/>
              </a:lnSpc>
              <a:spcAft>
                <a:spcPts val="800"/>
              </a:spcAft>
            </a:pPr>
            <a:r>
              <a:rPr lang="he-IL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David" panose="020E0502060401010101" pitchFamily="34" charset="-79"/>
              </a:rPr>
              <a:t> 7-אִישׁ הַדָּת הוֹדִיעַ כִּי הַפֵּרוֹת הָאֲדֻמִּים הֵם בְּעֶצֶם מַתָּנָה מֻפְלָאָה (נֶהְדֶּרֶת, שֶׁהִיא פֶּלֶא, מַדְהִימָה) מֵהָאֵלִים הַנְּדִיבִים ( טוֹבֵי לֵב, נוֹתְנִים בְּיָד רְחָבָה, לֹא קַמְצָנִים)   וְכָךְ כָּל אַנְשֵׁי הַכְּפָר הֵבִינוּ שֶׁרוֹעֵה הַצֹּאן </a:t>
            </a:r>
            <a:r>
              <a:rPr lang="he-IL" sz="18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David" panose="020E0502060401010101" pitchFamily="34" charset="-79"/>
              </a:rPr>
              <a:t>קְלָאדִי</a:t>
            </a:r>
            <a:r>
              <a:rPr lang="he-IL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David" panose="020E0502060401010101" pitchFamily="34" charset="-79"/>
              </a:rPr>
              <a:t> גִּלָּה מַשְׁקֶה חָדָשׁ.  </a:t>
            </a:r>
            <a:endParaRPr lang="en-US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r" rtl="1">
              <a:lnSpc>
                <a:spcPct val="150000"/>
              </a:lnSpc>
              <a:spcAft>
                <a:spcPts val="800"/>
              </a:spcAft>
            </a:pPr>
            <a:r>
              <a:rPr lang="he-IL" sz="18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David" panose="020E0502060401010101" pitchFamily="34" charset="-79"/>
              </a:rPr>
              <a:t>כָּךְ גִּלּוּ אֶת הַקָּפֶה.</a:t>
            </a:r>
            <a:endParaRPr lang="en-US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תמונה 1">
            <a:extLst>
              <a:ext uri="{FF2B5EF4-FFF2-40B4-BE49-F238E27FC236}">
                <a16:creationId xmlns:a16="http://schemas.microsoft.com/office/drawing/2014/main" id="{48BEEB1D-6BFB-4704-9B05-E5041A5E8C1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2377" y="3015093"/>
            <a:ext cx="6391835" cy="357668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96473204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תמונה 1">
            <a:extLst>
              <a:ext uri="{FF2B5EF4-FFF2-40B4-BE49-F238E27FC236}">
                <a16:creationId xmlns:a16="http://schemas.microsoft.com/office/drawing/2014/main" id="{4873D2B0-6B59-4935-9588-2F75FCDB800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05550" y="2976218"/>
            <a:ext cx="5018988" cy="288089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מלבן 3">
            <a:extLst>
              <a:ext uri="{FF2B5EF4-FFF2-40B4-BE49-F238E27FC236}">
                <a16:creationId xmlns:a16="http://schemas.microsoft.com/office/drawing/2014/main" id="{63E63F9E-AE09-4E41-B10C-8E8113322546}"/>
              </a:ext>
            </a:extLst>
          </p:cNvPr>
          <p:cNvSpPr/>
          <p:nvPr/>
        </p:nvSpPr>
        <p:spPr>
          <a:xfrm>
            <a:off x="2622686" y="311445"/>
            <a:ext cx="8023351" cy="304698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he-IL" sz="48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2060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הדגמת יחידת לימוד</a:t>
            </a:r>
          </a:p>
          <a:p>
            <a:pPr algn="ctr"/>
            <a:r>
              <a:rPr lang="he-IL" sz="48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2060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סיפור עם/ עממי</a:t>
            </a:r>
          </a:p>
          <a:p>
            <a:pPr algn="ctr"/>
            <a:r>
              <a:rPr lang="he-IL" sz="48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גילוי הקפה – פעילויות/דפי עבודה </a:t>
            </a:r>
          </a:p>
          <a:p>
            <a:pPr algn="ctr"/>
            <a:r>
              <a:rPr lang="he-IL" sz="48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2060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 </a:t>
            </a:r>
            <a:endParaRPr lang="en-US" sz="4800" b="1" dirty="0">
              <a:ln w="22225">
                <a:solidFill>
                  <a:schemeClr val="accent2"/>
                </a:solidFill>
                <a:prstDash val="solid"/>
              </a:ln>
              <a:solidFill>
                <a:srgbClr val="002060"/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pic>
        <p:nvPicPr>
          <p:cNvPr id="3" name="תמונה 2">
            <a:extLst>
              <a:ext uri="{FF2B5EF4-FFF2-40B4-BE49-F238E27FC236}">
                <a16:creationId xmlns:a16="http://schemas.microsoft.com/office/drawing/2014/main" id="{9CD4ECD0-C1B1-48B9-8778-D22E435F752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69921"/>
          <a:stretch/>
        </p:blipFill>
        <p:spPr>
          <a:xfrm rot="20000733">
            <a:off x="736208" y="4074006"/>
            <a:ext cx="3037932" cy="6853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1474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לבן 1">
            <a:extLst>
              <a:ext uri="{FF2B5EF4-FFF2-40B4-BE49-F238E27FC236}">
                <a16:creationId xmlns:a16="http://schemas.microsoft.com/office/drawing/2014/main" id="{3280F939-DCB4-4D2C-AA45-3E5CD7F96B4B}"/>
              </a:ext>
            </a:extLst>
          </p:cNvPr>
          <p:cNvSpPr/>
          <p:nvPr/>
        </p:nvSpPr>
        <p:spPr>
          <a:xfrm>
            <a:off x="2452956" y="309746"/>
            <a:ext cx="7845417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he-IL" sz="4400" b="1" dirty="0">
                <a:ln w="0"/>
                <a:solidFill>
                  <a:srgbClr val="FFC000"/>
                </a:solidFill>
                <a:effectLst>
                  <a:reflection blurRad="6350" stA="53000" endA="300" endPos="35500" dir="5400000" sy="-90000" algn="bl" rotWithShape="0"/>
                </a:effectLst>
                <a:latin typeface="David" panose="020E0502060401010101" pitchFamily="34" charset="-79"/>
                <a:cs typeface="David" panose="020E0502060401010101" pitchFamily="34" charset="-79"/>
              </a:rPr>
              <a:t>ברוכים הבאים לשנה החדשה - 2023</a:t>
            </a:r>
            <a:endParaRPr lang="en-US" sz="4400" b="1" dirty="0">
              <a:ln w="0"/>
              <a:solidFill>
                <a:srgbClr val="FFC000"/>
              </a:soli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  <p:pic>
        <p:nvPicPr>
          <p:cNvPr id="4" name="תמונה 3">
            <a:extLst>
              <a:ext uri="{FF2B5EF4-FFF2-40B4-BE49-F238E27FC236}">
                <a16:creationId xmlns:a16="http://schemas.microsoft.com/office/drawing/2014/main" id="{3F60368A-EAE1-42B8-B6BD-5A4E36DB149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141016">
            <a:off x="8188642" y="2030155"/>
            <a:ext cx="3015549" cy="301554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" name="תמונה 9">
            <a:extLst>
              <a:ext uri="{FF2B5EF4-FFF2-40B4-BE49-F238E27FC236}">
                <a16:creationId xmlns:a16="http://schemas.microsoft.com/office/drawing/2014/main" id="{FE95AE73-692E-483E-BD4D-3E579C52629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75861" y="3204359"/>
            <a:ext cx="3399609" cy="339960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1" name="תמונה 10">
            <a:extLst>
              <a:ext uri="{FF2B5EF4-FFF2-40B4-BE49-F238E27FC236}">
                <a16:creationId xmlns:a16="http://schemas.microsoft.com/office/drawing/2014/main" id="{17EDACBE-193A-42E0-BC94-E7BA5D399B0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0073159">
            <a:off x="1332153" y="2127395"/>
            <a:ext cx="3043646" cy="304364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10959601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טבלה 3">
            <a:extLst>
              <a:ext uri="{FF2B5EF4-FFF2-40B4-BE49-F238E27FC236}">
                <a16:creationId xmlns:a16="http://schemas.microsoft.com/office/drawing/2014/main" id="{CE4C565C-FFF8-4F65-B1B6-E1AC1153FD3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50742902"/>
              </p:ext>
            </p:extLst>
          </p:nvPr>
        </p:nvGraphicFramePr>
        <p:xfrm>
          <a:off x="887507" y="1111352"/>
          <a:ext cx="10879334" cy="5489414"/>
        </p:xfrm>
        <a:graphic>
          <a:graphicData uri="http://schemas.openxmlformats.org/drawingml/2006/table">
            <a:tbl>
              <a:tblPr rtl="1" firstRow="1" firstCol="1" bandRow="1"/>
              <a:tblGrid>
                <a:gridCol w="3514718">
                  <a:extLst>
                    <a:ext uri="{9D8B030D-6E8A-4147-A177-3AD203B41FA5}">
                      <a16:colId xmlns:a16="http://schemas.microsoft.com/office/drawing/2014/main" val="762430827"/>
                    </a:ext>
                  </a:extLst>
                </a:gridCol>
                <a:gridCol w="2453471">
                  <a:extLst>
                    <a:ext uri="{9D8B030D-6E8A-4147-A177-3AD203B41FA5}">
                      <a16:colId xmlns:a16="http://schemas.microsoft.com/office/drawing/2014/main" val="852724744"/>
                    </a:ext>
                  </a:extLst>
                </a:gridCol>
                <a:gridCol w="2978840">
                  <a:extLst>
                    <a:ext uri="{9D8B030D-6E8A-4147-A177-3AD203B41FA5}">
                      <a16:colId xmlns:a16="http://schemas.microsoft.com/office/drawing/2014/main" val="3899408855"/>
                    </a:ext>
                  </a:extLst>
                </a:gridCol>
                <a:gridCol w="1932305">
                  <a:extLst>
                    <a:ext uri="{9D8B030D-6E8A-4147-A177-3AD203B41FA5}">
                      <a16:colId xmlns:a16="http://schemas.microsoft.com/office/drawing/2014/main" val="1932308586"/>
                    </a:ext>
                  </a:extLst>
                </a:gridCol>
              </a:tblGrid>
              <a:tr h="672743">
                <a:tc>
                  <a:txBody>
                    <a:bodyPr/>
                    <a:lstStyle/>
                    <a:p>
                      <a:pPr marL="457200" algn="just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e-IL" sz="2400" b="1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David" panose="020E0502060401010101" pitchFamily="34" charset="-79"/>
                        </a:rPr>
                        <a:t>סוגי משימות ופעילויות </a:t>
                      </a:r>
                      <a:endParaRPr lang="en-US" sz="240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4129" marR="641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algn="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e-IL" sz="2400" b="1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David" panose="020E0502060401010101" pitchFamily="34" charset="-79"/>
                        </a:rPr>
                        <a:t>משימות  ביצועי הבנה</a:t>
                      </a:r>
                      <a:endParaRPr lang="en-US" sz="240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4129" marR="641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algn="just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e-IL" sz="2400" b="1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David" panose="020E0502060401010101" pitchFamily="34" charset="-79"/>
                        </a:rPr>
                        <a:t>מיומנויות </a:t>
                      </a:r>
                      <a:endParaRPr lang="en-US" sz="240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4129" marR="641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algn="just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e-IL" sz="2400" b="1" dirty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David" panose="020E0502060401010101" pitchFamily="34" charset="-79"/>
                        </a:rPr>
                        <a:t>לשון</a:t>
                      </a:r>
                      <a:endParaRPr lang="en-US" sz="2400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4129" marR="641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93705471"/>
                  </a:ext>
                </a:extLst>
              </a:tr>
              <a:tr h="4439695">
                <a:tc>
                  <a:txBody>
                    <a:bodyPr/>
                    <a:lstStyle/>
                    <a:p>
                      <a:pPr algn="r" rtl="0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e-IL" sz="1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David" panose="020E0502060401010101" pitchFamily="34" charset="-79"/>
                        </a:rPr>
                        <a:t>שאלות רב בררה.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algn="r" rtl="0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e-IL" sz="1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David" panose="020E0502060401010101" pitchFamily="34" charset="-79"/>
                        </a:rPr>
                        <a:t>שאלות נכון/לא נכון.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algn="r" rtl="0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e-IL" sz="1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David" panose="020E0502060401010101" pitchFamily="34" charset="-79"/>
                        </a:rPr>
                        <a:t>שאלות פתוחות – הפנייה לתשובות בטקסט .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algn="r" rtl="0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e-IL" sz="1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David" panose="020E0502060401010101" pitchFamily="34" charset="-79"/>
                        </a:rPr>
                        <a:t>השלמת משפטים (מחסן מילים)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algn="r" rtl="0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e-IL" sz="1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David" panose="020E0502060401010101" pitchFamily="34" charset="-79"/>
                        </a:rPr>
                        <a:t>סידור משפטים לפי סדר הקטע.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algn="r" rtl="0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e-IL" sz="1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David" panose="020E0502060401010101" pitchFamily="34" charset="-79"/>
                        </a:rPr>
                        <a:t>מתיחת קווים בין מילים.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algn="r" rtl="0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e-IL" sz="1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David" panose="020E0502060401010101" pitchFamily="34" charset="-79"/>
                        </a:rPr>
                        <a:t>הקפה בעיגול של תשובה נכונה.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algn="r" rtl="0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e-IL" sz="1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David" panose="020E0502060401010101" pitchFamily="34" charset="-79"/>
                        </a:rPr>
                        <a:t>פירוש מילים, מילים והיפוכן.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algn="r" rtl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e-IL" sz="1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David" panose="020E0502060401010101" pitchFamily="34" charset="-79"/>
                        </a:rPr>
                        <a:t>משימות עם תמונות.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marL="457200" algn="just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e-IL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David" panose="020E0502060401010101" pitchFamily="34" charset="-79"/>
                        </a:rPr>
                        <a:t> 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4129" marR="641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e-IL" sz="18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David" panose="020E0502060401010101" pitchFamily="34" charset="-79"/>
                        </a:rPr>
                        <a:t>ספר במילים שלך...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algn="r" rtl="0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e-IL" sz="18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David" panose="020E0502060401010101" pitchFamily="34" charset="-79"/>
                        </a:rPr>
                        <a:t>מה דעתך על...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algn="r" rtl="0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e-IL" sz="18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David" panose="020E0502060401010101" pitchFamily="34" charset="-79"/>
                        </a:rPr>
                        <a:t>תן דוגמה...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algn="r" rtl="0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e-IL" sz="18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David" panose="020E0502060401010101" pitchFamily="34" charset="-79"/>
                        </a:rPr>
                        <a:t>איך אתה היית נוהג?...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algn="r" rtl="0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e-IL" sz="18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David" panose="020E0502060401010101" pitchFamily="34" charset="-79"/>
                        </a:rPr>
                        <a:t>מה למדת על..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marL="457200" algn="just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e-IL" sz="1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David" panose="020E0502060401010101" pitchFamily="34" charset="-79"/>
                        </a:rPr>
                        <a:t> 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4129" marR="641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e-IL" sz="1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David" panose="020E0502060401010101" pitchFamily="34" charset="-79"/>
                        </a:rPr>
                        <a:t>מילות שאלה - שאילת שאלות.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algn="r" rtl="0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e-IL" sz="1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David" panose="020E0502060401010101" pitchFamily="34" charset="-79"/>
                        </a:rPr>
                        <a:t>הכללה ופרטים.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algn="r" rtl="0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e-IL" sz="1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David" panose="020E0502060401010101" pitchFamily="34" charset="-79"/>
                        </a:rPr>
                        <a:t>מילה והיפוכה.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algn="r" rtl="0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e-IL" sz="1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David" panose="020E0502060401010101" pitchFamily="34" charset="-79"/>
                        </a:rPr>
                        <a:t>סמיכות.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algn="r" rtl="0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e-IL" sz="1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David" panose="020E0502060401010101" pitchFamily="34" charset="-79"/>
                        </a:rPr>
                        <a:t>סיבה ותוצאה.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algn="r" rtl="0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e-IL" sz="1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David" panose="020E0502060401010101" pitchFamily="34" charset="-79"/>
                        </a:rPr>
                        <a:t>טקסטים לא מילוליים – בעיקר תמונות ואיורים. 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algn="r" rtl="0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e-IL" sz="1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David" panose="020E0502060401010101" pitchFamily="34" charset="-79"/>
                        </a:rPr>
                        <a:t>מילות קישור.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algn="r" rtl="0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e-IL" sz="1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David" panose="020E0502060401010101" pitchFamily="34" charset="-79"/>
                        </a:rPr>
                        <a:t>מילות יחס. 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marL="457200" algn="just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e-IL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David" panose="020E0502060401010101" pitchFamily="34" charset="-79"/>
                        </a:rPr>
                        <a:t> 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4129" marR="641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e-IL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David" panose="020E0502060401010101" pitchFamily="34" charset="-79"/>
                        </a:rPr>
                        <a:t>זכר נקבה.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algn="just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e-IL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David" panose="020E0502060401010101" pitchFamily="34" charset="-79"/>
                        </a:rPr>
                        <a:t>יחיד רבים. 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algn="just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e-IL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David" panose="020E0502060401010101" pitchFamily="34" charset="-79"/>
                        </a:rPr>
                        <a:t>שמות עצם.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algn="just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e-IL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David" panose="020E0502060401010101" pitchFamily="34" charset="-79"/>
                        </a:rPr>
                        <a:t>מילות זמן.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algn="just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e-IL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David" panose="020E0502060401010101" pitchFamily="34" charset="-79"/>
                        </a:rPr>
                        <a:t>פועל. 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marL="457200" algn="just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e-IL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David" panose="020E0502060401010101" pitchFamily="34" charset="-79"/>
                        </a:rPr>
                        <a:t> 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4129" marR="641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52334845"/>
                  </a:ext>
                </a:extLst>
              </a:tr>
            </a:tbl>
          </a:graphicData>
        </a:graphic>
      </p:graphicFrame>
      <p:sp>
        <p:nvSpPr>
          <p:cNvPr id="2" name="תיבת טקסט 1">
            <a:extLst>
              <a:ext uri="{FF2B5EF4-FFF2-40B4-BE49-F238E27FC236}">
                <a16:creationId xmlns:a16="http://schemas.microsoft.com/office/drawing/2014/main" id="{69F63202-71F1-4216-8FAA-7078FF354819}"/>
              </a:ext>
            </a:extLst>
          </p:cNvPr>
          <p:cNvSpPr txBox="1"/>
          <p:nvPr/>
        </p:nvSpPr>
        <p:spPr>
          <a:xfrm>
            <a:off x="2380693" y="322729"/>
            <a:ext cx="8125942" cy="523220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he-IL" sz="2800" b="1" dirty="0">
                <a:solidFill>
                  <a:srgbClr val="002060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סוגי המשימות הנמצאים בדפי העבודה והפעילויות המוצעות </a:t>
            </a:r>
          </a:p>
        </p:txBody>
      </p:sp>
    </p:spTree>
    <p:extLst>
      <p:ext uri="{BB962C8B-B14F-4D97-AF65-F5344CB8AC3E}">
        <p14:creationId xmlns:p14="http://schemas.microsoft.com/office/powerpoint/2010/main" val="391658147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לבן: פינות מעוגלות 1">
            <a:extLst>
              <a:ext uri="{FF2B5EF4-FFF2-40B4-BE49-F238E27FC236}">
                <a16:creationId xmlns:a16="http://schemas.microsoft.com/office/drawing/2014/main" id="{8C018FB5-B8F0-4231-8323-EF2D01CC5982}"/>
              </a:ext>
            </a:extLst>
          </p:cNvPr>
          <p:cNvSpPr/>
          <p:nvPr/>
        </p:nvSpPr>
        <p:spPr>
          <a:xfrm>
            <a:off x="3346877" y="297268"/>
            <a:ext cx="6161633" cy="507062"/>
          </a:xfrm>
          <a:prstGeom prst="roundRect">
            <a:avLst/>
          </a:prstGeom>
          <a:solidFill>
            <a:schemeClr val="bg2">
              <a:lumMod val="90000"/>
            </a:schemeClr>
          </a:solidFill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e-IL" sz="3600" b="1" dirty="0">
                <a:solidFill>
                  <a:srgbClr val="002060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יצירת פיגומים על פי לייב </a:t>
            </a:r>
            <a:r>
              <a:rPr lang="he-IL" sz="3600" b="1" dirty="0" err="1">
                <a:solidFill>
                  <a:srgbClr val="002060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ויגוצקי</a:t>
            </a:r>
            <a:endParaRPr lang="en-US" sz="3600" b="1" dirty="0">
              <a:solidFill>
                <a:srgbClr val="002060"/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pic>
        <p:nvPicPr>
          <p:cNvPr id="5" name="תמונה 4">
            <a:extLst>
              <a:ext uri="{FF2B5EF4-FFF2-40B4-BE49-F238E27FC236}">
                <a16:creationId xmlns:a16="http://schemas.microsoft.com/office/drawing/2014/main" id="{320A1EAD-BB73-46A5-9571-0886E4477AF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7479" y="2504146"/>
            <a:ext cx="6584992" cy="3860469"/>
          </a:xfrm>
          <a:prstGeom prst="rect">
            <a:avLst/>
          </a:prstGeom>
        </p:spPr>
      </p:pic>
      <p:pic>
        <p:nvPicPr>
          <p:cNvPr id="6" name="תמונה 5">
            <a:extLst>
              <a:ext uri="{FF2B5EF4-FFF2-40B4-BE49-F238E27FC236}">
                <a16:creationId xmlns:a16="http://schemas.microsoft.com/office/drawing/2014/main" id="{71EE9BF9-2747-4530-8A3F-54802212970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3334" t="-411" r="17426" b="411"/>
          <a:stretch/>
        </p:blipFill>
        <p:spPr>
          <a:xfrm>
            <a:off x="7507369" y="2627106"/>
            <a:ext cx="4277152" cy="3614547"/>
          </a:xfrm>
          <a:prstGeom prst="rect">
            <a:avLst/>
          </a:prstGeom>
        </p:spPr>
      </p:pic>
      <p:sp>
        <p:nvSpPr>
          <p:cNvPr id="7" name="מלבן 6">
            <a:extLst>
              <a:ext uri="{FF2B5EF4-FFF2-40B4-BE49-F238E27FC236}">
                <a16:creationId xmlns:a16="http://schemas.microsoft.com/office/drawing/2014/main" id="{6703686F-6E1F-4BB3-9CA3-EEE929445F5B}"/>
              </a:ext>
            </a:extLst>
          </p:cNvPr>
          <p:cNvSpPr/>
          <p:nvPr/>
        </p:nvSpPr>
        <p:spPr>
          <a:xfrm>
            <a:off x="1183341" y="1175960"/>
            <a:ext cx="1048870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/>
            <a:r>
              <a:rPr lang="he-IL" sz="2000" b="1" dirty="0">
                <a:solidFill>
                  <a:schemeClr val="tx2"/>
                </a:solidFill>
                <a:latin typeface="wfont_370d1e_39c66c23e8e146428302d617f30281e4"/>
              </a:rPr>
              <a:t>פיגומים הם עזרים שניתנים לתלמידים, שבעזרתם התלמידים מסוגלים לרכוש ידע חדש או להעמיק בידע קיים בכוחות עצמם תוך חיזוק תחושת המסוגלות. </a:t>
            </a:r>
            <a:endParaRPr lang="he-IL" sz="2000" b="1" dirty="0">
              <a:solidFill>
                <a:schemeClr val="tx2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7945133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4A1D2FF5-5544-48DE-8EAD-A27334EA6653}"/>
              </a:ext>
            </a:extLst>
          </p:cNvPr>
          <p:cNvSpPr txBox="1"/>
          <p:nvPr/>
        </p:nvSpPr>
        <p:spPr>
          <a:xfrm>
            <a:off x="5065060" y="1563748"/>
            <a:ext cx="6809734" cy="44489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lnSpc>
                <a:spcPct val="95000"/>
              </a:lnSpc>
              <a:buFont typeface="Courier New" panose="02070309020205020404" pitchFamily="49" charset="0"/>
              <a:buChar char="o"/>
            </a:pPr>
            <a:r>
              <a:rPr lang="he-IL" sz="2800" dirty="0">
                <a:solidFill>
                  <a:srgbClr val="000000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הכנסת קטע </a:t>
            </a:r>
            <a:r>
              <a:rPr lang="he-IL" sz="2800" dirty="0" err="1">
                <a:solidFill>
                  <a:srgbClr val="000000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מידעי</a:t>
            </a:r>
            <a:r>
              <a:rPr lang="he-IL" sz="2800" dirty="0">
                <a:solidFill>
                  <a:srgbClr val="000000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 בנושא הנלמד.</a:t>
            </a:r>
            <a:endParaRPr lang="en-US" sz="2800" dirty="0">
              <a:latin typeface="David" panose="020E0502060401010101" pitchFamily="34" charset="-79"/>
              <a:ea typeface="Times New Roman" panose="02020603050405020304" pitchFamily="18" charset="0"/>
              <a:cs typeface="David" panose="020E0502060401010101" pitchFamily="34" charset="-79"/>
            </a:endParaRPr>
          </a:p>
          <a:p>
            <a:pPr marL="457200" indent="-457200">
              <a:lnSpc>
                <a:spcPct val="95000"/>
              </a:lnSpc>
              <a:buFont typeface="Courier New" panose="02070309020205020404" pitchFamily="49" charset="0"/>
              <a:buChar char="o"/>
            </a:pPr>
            <a:r>
              <a:rPr lang="he-IL" sz="2800" dirty="0">
                <a:latin typeface="David" panose="020E0502060401010101" pitchFamily="34" charset="-79"/>
                <a:cs typeface="David" panose="020E0502060401010101" pitchFamily="34" charset="-79"/>
              </a:rPr>
              <a:t>חיבור לידע קודם.</a:t>
            </a:r>
          </a:p>
          <a:p>
            <a:pPr marL="457200" indent="-457200">
              <a:lnSpc>
                <a:spcPct val="95000"/>
              </a:lnSpc>
              <a:buFont typeface="Courier New" panose="02070309020205020404" pitchFamily="49" charset="0"/>
              <a:buChar char="o"/>
            </a:pPr>
            <a:r>
              <a:rPr lang="he-IL" sz="2800" dirty="0">
                <a:latin typeface="David" panose="020E0502060401010101" pitchFamily="34" charset="-79"/>
                <a:cs typeface="David" panose="020E0502060401010101" pitchFamily="34" charset="-79"/>
              </a:rPr>
              <a:t>הנחיות ברורות וניסוח מדויק של המשימות.</a:t>
            </a:r>
          </a:p>
          <a:p>
            <a:pPr marL="457200" indent="-457200">
              <a:lnSpc>
                <a:spcPct val="95000"/>
              </a:lnSpc>
              <a:buFont typeface="Courier New" panose="02070309020205020404" pitchFamily="49" charset="0"/>
              <a:buChar char="o"/>
            </a:pPr>
            <a:r>
              <a:rPr lang="he-IL" sz="2800" dirty="0">
                <a:latin typeface="David" panose="020E0502060401010101" pitchFamily="34" charset="-79"/>
                <a:cs typeface="David" panose="020E0502060401010101" pitchFamily="34" charset="-79"/>
              </a:rPr>
              <a:t>משימות מדורגות. </a:t>
            </a:r>
          </a:p>
          <a:p>
            <a:pPr marL="457200" indent="-457200">
              <a:lnSpc>
                <a:spcPct val="95000"/>
              </a:lnSpc>
              <a:buFont typeface="Courier New" panose="02070309020205020404" pitchFamily="49" charset="0"/>
              <a:buChar char="o"/>
            </a:pPr>
            <a:r>
              <a:rPr lang="he-IL" sz="2800" dirty="0">
                <a:latin typeface="David" panose="020E0502060401010101" pitchFamily="34" charset="-79"/>
                <a:cs typeface="David" panose="020E0502060401010101" pitchFamily="34" charset="-79"/>
              </a:rPr>
              <a:t>גיוון ובחירה במשימות. </a:t>
            </a:r>
          </a:p>
          <a:p>
            <a:pPr marL="457200" indent="-457200">
              <a:lnSpc>
                <a:spcPct val="95000"/>
              </a:lnSpc>
              <a:buFont typeface="Courier New" panose="02070309020205020404" pitchFamily="49" charset="0"/>
              <a:buChar char="o"/>
            </a:pPr>
            <a:r>
              <a:rPr lang="he-IL" sz="2800" dirty="0">
                <a:latin typeface="David" panose="020E0502060401010101" pitchFamily="34" charset="-79"/>
                <a:cs typeface="David" panose="020E0502060401010101" pitchFamily="34" charset="-79"/>
              </a:rPr>
              <a:t>רמת קושי במשימות: מהקל לכבד ולמאתגר.</a:t>
            </a:r>
          </a:p>
          <a:p>
            <a:pPr marL="457200" indent="-457200">
              <a:lnSpc>
                <a:spcPct val="95000"/>
              </a:lnSpc>
              <a:buFont typeface="Courier New" panose="02070309020205020404" pitchFamily="49" charset="0"/>
              <a:buChar char="o"/>
            </a:pPr>
            <a:r>
              <a:rPr lang="he-IL" sz="2800" dirty="0">
                <a:latin typeface="David" panose="020E0502060401010101" pitchFamily="34" charset="-79"/>
                <a:cs typeface="David" panose="020E0502060401010101" pitchFamily="34" charset="-79"/>
              </a:rPr>
              <a:t>דף עבודה ידידותי בנראות שלו: </a:t>
            </a:r>
          </a:p>
          <a:p>
            <a:pPr marL="457200" indent="-457200">
              <a:lnSpc>
                <a:spcPct val="95000"/>
              </a:lnSpc>
              <a:buFont typeface="Courier New" panose="02070309020205020404" pitchFamily="49" charset="0"/>
              <a:buChar char="o"/>
            </a:pPr>
            <a:r>
              <a:rPr lang="he-IL" sz="2800" dirty="0">
                <a:latin typeface="David" panose="020E0502060401010101" pitchFamily="34" charset="-79"/>
                <a:cs typeface="David" panose="020E0502060401010101" pitchFamily="34" charset="-79"/>
              </a:rPr>
              <a:t>מרווח, גודל אותיות 14-16 </a:t>
            </a:r>
          </a:p>
          <a:p>
            <a:pPr>
              <a:lnSpc>
                <a:spcPct val="95000"/>
              </a:lnSpc>
            </a:pPr>
            <a:r>
              <a:rPr lang="he-IL" sz="2800" dirty="0">
                <a:latin typeface="David" panose="020E0502060401010101" pitchFamily="34" charset="-79"/>
                <a:cs typeface="David" panose="020E0502060401010101" pitchFamily="34" charset="-79"/>
              </a:rPr>
              <a:t>      מתן מקום לכתיבת תשובות.  </a:t>
            </a:r>
          </a:p>
          <a:p>
            <a:pPr marL="457200" indent="-457200">
              <a:lnSpc>
                <a:spcPct val="95000"/>
              </a:lnSpc>
              <a:buFont typeface="Courier New" panose="02070309020205020404" pitchFamily="49" charset="0"/>
              <a:buChar char="o"/>
            </a:pPr>
            <a:r>
              <a:rPr lang="he-IL" sz="2800" dirty="0">
                <a:latin typeface="David" panose="020E0502060401010101" pitchFamily="34" charset="-79"/>
                <a:cs typeface="David" panose="020E0502060401010101" pitchFamily="34" charset="-79"/>
              </a:rPr>
              <a:t>משוב ורפלקציה.</a:t>
            </a:r>
          </a:p>
          <a:p>
            <a:pPr>
              <a:lnSpc>
                <a:spcPct val="95000"/>
              </a:lnSpc>
            </a:pPr>
            <a:r>
              <a:rPr lang="he-IL" dirty="0"/>
              <a:t> </a:t>
            </a:r>
            <a:endParaRPr lang="en-US" dirty="0"/>
          </a:p>
        </p:txBody>
      </p:sp>
      <p:sp>
        <p:nvSpPr>
          <p:cNvPr id="4" name="מלבן: פינות מעוגלות 3">
            <a:extLst>
              <a:ext uri="{FF2B5EF4-FFF2-40B4-BE49-F238E27FC236}">
                <a16:creationId xmlns:a16="http://schemas.microsoft.com/office/drawing/2014/main" id="{31E6BD4C-37A4-4D80-BCDB-FE88E5B54ADF}"/>
              </a:ext>
            </a:extLst>
          </p:cNvPr>
          <p:cNvSpPr/>
          <p:nvPr/>
        </p:nvSpPr>
        <p:spPr>
          <a:xfrm>
            <a:off x="2814917" y="374830"/>
            <a:ext cx="7772275" cy="377214"/>
          </a:xfrm>
          <a:prstGeom prst="roundRect">
            <a:avLst/>
          </a:prstGeom>
          <a:solidFill>
            <a:schemeClr val="bg2">
              <a:lumMod val="90000"/>
            </a:schemeClr>
          </a:solidFill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e-IL" sz="3600" b="1" dirty="0">
                <a:solidFill>
                  <a:srgbClr val="002060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שימוש בדפי עבודה – תבנית על פי פיגומים</a:t>
            </a:r>
            <a:endParaRPr lang="en-US" sz="3600" b="1" dirty="0">
              <a:solidFill>
                <a:srgbClr val="002060"/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pic>
        <p:nvPicPr>
          <p:cNvPr id="2" name="תמונה 1">
            <a:extLst>
              <a:ext uri="{FF2B5EF4-FFF2-40B4-BE49-F238E27FC236}">
                <a16:creationId xmlns:a16="http://schemas.microsoft.com/office/drawing/2014/main" id="{7B1709DC-7DA0-4614-A550-4FF1AE1BC6D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5439" y="2039864"/>
            <a:ext cx="4178955" cy="349667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3245096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תיבת טקסט 4">
            <a:extLst>
              <a:ext uri="{FF2B5EF4-FFF2-40B4-BE49-F238E27FC236}">
                <a16:creationId xmlns:a16="http://schemas.microsoft.com/office/drawing/2014/main" id="{03EF7B10-7E48-4D08-ACBB-5100ABE4D607}"/>
              </a:ext>
            </a:extLst>
          </p:cNvPr>
          <p:cNvSpPr txBox="1"/>
          <p:nvPr/>
        </p:nvSpPr>
        <p:spPr>
          <a:xfrm>
            <a:off x="5719482" y="299541"/>
            <a:ext cx="6131859" cy="11803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rtl="1">
              <a:lnSpc>
                <a:spcPct val="107000"/>
              </a:lnSpc>
              <a:spcAft>
                <a:spcPts val="800"/>
              </a:spcAft>
            </a:pPr>
            <a:r>
              <a:rPr lang="he-IL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David" panose="020E0502060401010101" pitchFamily="34" charset="-79"/>
              </a:rPr>
              <a:t>פעילות </a:t>
            </a:r>
            <a:r>
              <a:rPr lang="he-IL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David" panose="020E0502060401010101" pitchFamily="34" charset="-79"/>
              </a:rPr>
              <a:t>1</a:t>
            </a:r>
            <a:endParaRPr lang="en-US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r" rtl="1">
              <a:lnSpc>
                <a:spcPct val="107000"/>
              </a:lnSpc>
              <a:spcAft>
                <a:spcPts val="800"/>
              </a:spcAft>
            </a:pPr>
            <a:r>
              <a:rPr lang="he-IL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David" panose="020E0502060401010101" pitchFamily="34" charset="-79"/>
              </a:rPr>
              <a:t>א. סַמֵּן בְּמַדְגֵּש (מַרְקֵר) תּוֹךְ כְּדֵי קְרִיאַת הַסִּפּוּר, מִלִּים קָשׁוֹת/לֹא מוּבָנוֹת. </a:t>
            </a:r>
            <a:endParaRPr lang="en-US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r" rtl="1">
              <a:lnSpc>
                <a:spcPct val="107000"/>
              </a:lnSpc>
              <a:spcAft>
                <a:spcPts val="800"/>
              </a:spcAft>
            </a:pPr>
            <a:r>
              <a:rPr lang="he-IL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David" panose="020E0502060401010101" pitchFamily="34" charset="-79"/>
              </a:rPr>
              <a:t>ב. לְפָנֶיךָ טַבְלָה שֶׁל מִלָּה וְהַפֵּרוּשׁ שֶׁלָּהּ. הַעֲבֵר קַו בֵּין הַמִּלָּה לַפֵּרוּשׁ שֶׁלָּהּ. </a:t>
            </a:r>
            <a:endParaRPr lang="en-US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6" name="טבלה 5">
            <a:extLst>
              <a:ext uri="{FF2B5EF4-FFF2-40B4-BE49-F238E27FC236}">
                <a16:creationId xmlns:a16="http://schemas.microsoft.com/office/drawing/2014/main" id="{A212FA6F-55C3-4DFC-8CB5-CD3D9C7CCC07}"/>
              </a:ext>
            </a:extLst>
          </p:cNvPr>
          <p:cNvGraphicFramePr>
            <a:graphicFrameLocks noGrp="1"/>
          </p:cNvGraphicFramePr>
          <p:nvPr/>
        </p:nvGraphicFramePr>
        <p:xfrm>
          <a:off x="4903695" y="2545546"/>
          <a:ext cx="6947646" cy="291396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473823">
                  <a:extLst>
                    <a:ext uri="{9D8B030D-6E8A-4147-A177-3AD203B41FA5}">
                      <a16:colId xmlns:a16="http://schemas.microsoft.com/office/drawing/2014/main" val="40011731"/>
                    </a:ext>
                  </a:extLst>
                </a:gridCol>
                <a:gridCol w="3473823">
                  <a:extLst>
                    <a:ext uri="{9D8B030D-6E8A-4147-A177-3AD203B41FA5}">
                      <a16:colId xmlns:a16="http://schemas.microsoft.com/office/drawing/2014/main" val="693523107"/>
                    </a:ext>
                  </a:extLst>
                </a:gridCol>
              </a:tblGrid>
              <a:tr h="339118">
                <a:tc>
                  <a:txBody>
                    <a:bodyPr/>
                    <a:lstStyle/>
                    <a:p>
                      <a:pPr algn="r" rtl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e-IL" sz="1600">
                          <a:effectLst/>
                        </a:rPr>
                        <a:t>פֵּרוּש הַמִּלָּה 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e-IL" sz="1600">
                          <a:effectLst/>
                        </a:rPr>
                        <a:t>מִּלָּה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347988919"/>
                  </a:ext>
                </a:extLst>
              </a:tr>
              <a:tr h="476461"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e-IL" sz="1600">
                          <a:effectLst/>
                        </a:rPr>
                        <a:t>מָלֵא פְּעִילוּת, מָלֵא אֶנֶרגִיָּה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e-IL" sz="1600" dirty="0">
                          <a:effectLst/>
                        </a:rPr>
                        <a:t>הִבְחִין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17278061"/>
                  </a:ext>
                </a:extLst>
              </a:tr>
              <a:tr h="362857"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e-IL" sz="1600">
                          <a:effectLst/>
                        </a:rPr>
                        <a:t>נֶהֱדָר, מַדהִים, פֶּלֶא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e-IL" sz="1600">
                          <a:effectLst/>
                        </a:rPr>
                        <a:t>חַסְרוֹת מְנוּחָה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681488491"/>
                  </a:ext>
                </a:extLst>
              </a:tr>
              <a:tr h="453571"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e-IL" sz="1600">
                          <a:effectLst/>
                        </a:rPr>
                        <a:t>לֹא קמצָן, נוֹתֵן בְּיָד רְחָבָה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e-IL" sz="1600">
                          <a:effectLst/>
                        </a:rPr>
                        <a:t>סַקְרָן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444195859"/>
                  </a:ext>
                </a:extLst>
              </a:tr>
              <a:tr h="484091"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e-IL" sz="1600">
                          <a:effectLst/>
                        </a:rPr>
                        <a:t>רָאָה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e-IL" sz="1600">
                          <a:effectLst/>
                        </a:rPr>
                        <a:t>מָלֵא מֶרֶץ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232651687"/>
                  </a:ext>
                </a:extLst>
              </a:tr>
              <a:tr h="467136"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e-IL" sz="1600">
                          <a:effectLst/>
                        </a:rPr>
                        <a:t>מְנַסֶּה, בּוֹדֵק, רוֹצֶה לְגַלּוֹת וְלָדַעַת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e-IL" sz="1600">
                          <a:effectLst/>
                        </a:rPr>
                        <a:t>מֻפְלָא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58131682"/>
                  </a:ext>
                </a:extLst>
              </a:tr>
              <a:tr h="330726"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e-IL" sz="1600">
                          <a:effectLst/>
                        </a:rPr>
                        <a:t>חַסְרוֹת שֶקֶט, לֹא רְגוּעוֹת 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e-IL" sz="1600" dirty="0">
                          <a:effectLst/>
                        </a:rPr>
                        <a:t>נְדִיבוּת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667582027"/>
                  </a:ext>
                </a:extLst>
              </a:tr>
            </a:tbl>
          </a:graphicData>
        </a:graphic>
      </p:graphicFrame>
      <p:sp>
        <p:nvSpPr>
          <p:cNvPr id="7" name="תיבת טקסט 6">
            <a:extLst>
              <a:ext uri="{FF2B5EF4-FFF2-40B4-BE49-F238E27FC236}">
                <a16:creationId xmlns:a16="http://schemas.microsoft.com/office/drawing/2014/main" id="{7F93B960-C1D0-465E-9B6B-F1BD1C3C4FB4}"/>
              </a:ext>
            </a:extLst>
          </p:cNvPr>
          <p:cNvSpPr txBox="1"/>
          <p:nvPr/>
        </p:nvSpPr>
        <p:spPr>
          <a:xfrm>
            <a:off x="7512423" y="1910985"/>
            <a:ext cx="1999129" cy="3824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rtl="1">
              <a:lnSpc>
                <a:spcPct val="107000"/>
              </a:lnSpc>
              <a:spcAft>
                <a:spcPts val="800"/>
              </a:spcAft>
            </a:pPr>
            <a:r>
              <a:rPr lang="he-IL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David" panose="020E0502060401010101" pitchFamily="34" charset="-79"/>
              </a:rPr>
              <a:t>מִלִּים וְהַפֵּרוּשׁ שֶׁלָּהֶן </a:t>
            </a:r>
            <a:endParaRPr lang="en-US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5393624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תיבת טקסט 2">
            <a:extLst>
              <a:ext uri="{FF2B5EF4-FFF2-40B4-BE49-F238E27FC236}">
                <a16:creationId xmlns:a16="http://schemas.microsoft.com/office/drawing/2014/main" id="{B69B723B-ABC4-415A-A7A0-6A008169B3B8}"/>
              </a:ext>
            </a:extLst>
          </p:cNvPr>
          <p:cNvSpPr txBox="1"/>
          <p:nvPr/>
        </p:nvSpPr>
        <p:spPr>
          <a:xfrm>
            <a:off x="3290046" y="360784"/>
            <a:ext cx="8552329" cy="482446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rtl="1">
              <a:lnSpc>
                <a:spcPct val="107000"/>
              </a:lnSpc>
              <a:spcAft>
                <a:spcPts val="800"/>
              </a:spcAft>
            </a:pPr>
            <a:r>
              <a:rPr lang="he-IL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David" panose="020E0502060401010101" pitchFamily="34" charset="-79"/>
              </a:rPr>
              <a:t>פעילות 2</a:t>
            </a:r>
            <a:endParaRPr lang="en-US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r" rtl="1">
              <a:lnSpc>
                <a:spcPct val="107000"/>
              </a:lnSpc>
              <a:spcAft>
                <a:spcPts val="800"/>
              </a:spcAft>
            </a:pPr>
            <a:r>
              <a:rPr lang="he-IL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David" panose="020E0502060401010101" pitchFamily="34" charset="-79"/>
              </a:rPr>
              <a:t>קרא את הקטע וענה על השאלות.</a:t>
            </a:r>
            <a:endParaRPr lang="en-US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r" rtl="1">
              <a:lnSpc>
                <a:spcPct val="107000"/>
              </a:lnSpc>
              <a:spcAft>
                <a:spcPts val="800"/>
              </a:spcAft>
            </a:pPr>
            <a:r>
              <a:rPr lang="he-IL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David" panose="020E0502060401010101" pitchFamily="34" charset="-79"/>
              </a:rPr>
              <a:t> </a:t>
            </a:r>
            <a:endParaRPr lang="en-US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 algn="r" rtl="1">
              <a:lnSpc>
                <a:spcPct val="150000"/>
              </a:lnSpc>
              <a:spcAft>
                <a:spcPts val="800"/>
              </a:spcAft>
              <a:buFont typeface="+mj-lt"/>
              <a:buAutoNum type="arabicPeriod"/>
            </a:pPr>
            <a:r>
              <a:rPr lang="he-IL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David" panose="020E0502060401010101" pitchFamily="34" charset="-79"/>
              </a:rPr>
              <a:t>הַסִּפּוּר מְסַפֵּר עַל רוֹעֵה צֹאן אֶתְיוֹפִּי בְּשֵׁם </a:t>
            </a:r>
            <a:r>
              <a:rPr lang="he-IL" sz="18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David" panose="020E0502060401010101" pitchFamily="34" charset="-79"/>
              </a:rPr>
              <a:t>קְלָאדִי</a:t>
            </a:r>
            <a:r>
              <a:rPr lang="he-IL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David" panose="020E0502060401010101" pitchFamily="34" charset="-79"/>
              </a:rPr>
              <a:t>, שֶׁהִבְחִין (רָאָה) יוֹם אֶחָד שֶׁהַכְּבָשִׂים שֶׁלּוֹ הָרְגוּעוֹת בְּדֶרֶךְ כְּלָל, חַסְרוֹת מְנוּחָה (לֹא רְגוּעוֹת) וּמְרַקְּדוֹת בְּצוּרָה מוּזָרָה, לְאַחַר שֶׁאָכְלוּ מֵעֵץ לֹא מֻכָּר בַּעַל פֵּרוֹת אֲדֻמִּים שֶׁמָּצְאוּ בְּשֶׁטַח הַמִּרְעֶה.</a:t>
            </a:r>
            <a:endParaRPr lang="en-US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r" rtl="1">
              <a:lnSpc>
                <a:spcPct val="107000"/>
              </a:lnSpc>
              <a:spcAft>
                <a:spcPts val="800"/>
              </a:spcAft>
            </a:pPr>
            <a:r>
              <a:rPr lang="he-IL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 </a:t>
            </a:r>
            <a:endParaRPr lang="en-US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 algn="r" rtl="1">
              <a:lnSpc>
                <a:spcPct val="107000"/>
              </a:lnSpc>
              <a:spcAft>
                <a:spcPts val="800"/>
              </a:spcAft>
              <a:buFont typeface="+mj-cs"/>
              <a:buAutoNum type="hebrew2Minus"/>
            </a:pPr>
            <a:r>
              <a:rPr lang="he-IL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David" panose="020E0502060401010101" pitchFamily="34" charset="-79"/>
              </a:rPr>
              <a:t>מה הָיָה שְׁמוֹ שֶׁל רוֹעֵה הַצֹּאן? _______________________</a:t>
            </a:r>
            <a:endParaRPr lang="en-US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457200" algn="r" rtl="1">
              <a:lnSpc>
                <a:spcPct val="107000"/>
              </a:lnSpc>
              <a:spcAft>
                <a:spcPts val="800"/>
              </a:spcAft>
            </a:pPr>
            <a:r>
              <a:rPr lang="en-US" sz="1800" dirty="0">
                <a:effectLst/>
                <a:latin typeface="David" panose="020E0502060401010101" pitchFamily="34" charset="-79"/>
                <a:ea typeface="Calibri" panose="020F0502020204030204" pitchFamily="34" charset="0"/>
                <a:cs typeface="Arial" panose="020B0604020202020204" pitchFamily="34" charset="0"/>
              </a:rPr>
              <a:t> </a:t>
            </a:r>
            <a:endParaRPr lang="en-US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 algn="r" rtl="1">
              <a:lnSpc>
                <a:spcPct val="107000"/>
              </a:lnSpc>
              <a:spcAft>
                <a:spcPts val="800"/>
              </a:spcAft>
              <a:buFont typeface="+mj-cs"/>
              <a:buAutoNum type="hebrew2Minus"/>
            </a:pPr>
            <a:r>
              <a:rPr lang="he-IL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David" panose="020E0502060401010101" pitchFamily="34" charset="-79"/>
              </a:rPr>
              <a:t>סַמֵּן אֶת הַתְּשוּבָה הַנְּכונה: </a:t>
            </a:r>
            <a:endParaRPr lang="he-IL" sz="12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lvl="0" algn="r" rtl="1">
              <a:lnSpc>
                <a:spcPct val="107000"/>
              </a:lnSpc>
              <a:spcAft>
                <a:spcPts val="800"/>
              </a:spcAft>
            </a:pPr>
            <a:r>
              <a:rPr lang="he-IL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David" panose="020E0502060401010101" pitchFamily="34" charset="-79"/>
              </a:rPr>
              <a:t>יוֹם אֶחָד הוּא רָאָה שֶׁהַכְּבָשִׂים שֶׁלּוֹ                                   רְגוּעוֹת /לֹא רְגוּעוֹת </a:t>
            </a:r>
            <a:endParaRPr lang="en-US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r" rtl="1">
              <a:lnSpc>
                <a:spcPct val="107000"/>
              </a:lnSpc>
              <a:spcAft>
                <a:spcPts val="800"/>
              </a:spcAft>
            </a:pPr>
            <a:r>
              <a:rPr lang="he-IL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David" panose="020E0502060401010101" pitchFamily="34" charset="-79"/>
              </a:rPr>
              <a:t>הַכְּבָשִׂים אָכְלוּ פֵּרוֹת כְּחֻלִּים מֵעֵץ לֹא מֻכָּר                         נָכוֹן/לֹא נָכוֹן</a:t>
            </a:r>
            <a:endParaRPr lang="en-US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7593988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תיבת טקסט 2">
            <a:extLst>
              <a:ext uri="{FF2B5EF4-FFF2-40B4-BE49-F238E27FC236}">
                <a16:creationId xmlns:a16="http://schemas.microsoft.com/office/drawing/2014/main" id="{4473EE9E-1CA1-48B4-8492-61076B716394}"/>
              </a:ext>
            </a:extLst>
          </p:cNvPr>
          <p:cNvSpPr txBox="1"/>
          <p:nvPr/>
        </p:nvSpPr>
        <p:spPr>
          <a:xfrm>
            <a:off x="295835" y="252474"/>
            <a:ext cx="11537577" cy="37097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rtl="1">
              <a:lnSpc>
                <a:spcPct val="107000"/>
              </a:lnSpc>
              <a:spcAft>
                <a:spcPts val="800"/>
              </a:spcAft>
            </a:pPr>
            <a:r>
              <a:rPr lang="he-IL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David" panose="020E0502060401010101" pitchFamily="34" charset="-79"/>
              </a:rPr>
              <a:t>קרא את הקטע וענה על השאלות.</a:t>
            </a:r>
            <a:endParaRPr lang="en-US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 algn="r" rtl="1">
              <a:lnSpc>
                <a:spcPct val="150000"/>
              </a:lnSpc>
              <a:spcAft>
                <a:spcPts val="800"/>
              </a:spcAft>
              <a:buFont typeface="+mj-lt"/>
              <a:buAutoNum type="arabicPeriod"/>
            </a:pPr>
            <a:r>
              <a:rPr lang="he-IL" sz="18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David" panose="020E0502060401010101" pitchFamily="34" charset="-79"/>
              </a:rPr>
              <a:t>קְלָאדִי</a:t>
            </a:r>
            <a:r>
              <a:rPr lang="he-IL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David" panose="020E0502060401010101" pitchFamily="34" charset="-79"/>
              </a:rPr>
              <a:t> לָקַח אֶת הַפֵּרוֹת וְהֵבִיא אוֹתָם לְאִישׁ הַדָּת הַמַּנְהִיג הָרוּחָנִי שֶׁל הַכְּפָר עַל-מְנַת </a:t>
            </a:r>
            <a:r>
              <a:rPr lang="he-IL" sz="18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David" panose="020E0502060401010101" pitchFamily="34" charset="-79"/>
              </a:rPr>
              <a:t>שֶׁיִּבְדֹּק</a:t>
            </a:r>
            <a:r>
              <a:rPr lang="he-IL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David" panose="020E0502060401010101" pitchFamily="34" charset="-79"/>
              </a:rPr>
              <a:t> אוֹתָם. הוּא סִפֵּר לוֹ עַל הָעֵץ הַמּוּזָר שֶׁפֵּרוֹתָיו מַמְרִיצִים</a:t>
            </a:r>
            <a:r>
              <a:rPr lang="he-IL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David" panose="020E0502060401010101" pitchFamily="34" charset="-79"/>
              </a:rPr>
              <a:t>. </a:t>
            </a:r>
            <a:endParaRPr lang="en-US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r" rtl="1">
              <a:lnSpc>
                <a:spcPct val="107000"/>
              </a:lnSpc>
              <a:spcAft>
                <a:spcPts val="800"/>
              </a:spcAft>
            </a:pPr>
            <a:r>
              <a:rPr lang="he-IL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David" panose="020E0502060401010101" pitchFamily="34" charset="-79"/>
              </a:rPr>
              <a:t>א. לְמִי הֵבִיא </a:t>
            </a:r>
            <a:r>
              <a:rPr lang="he-IL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David" panose="020E0502060401010101" pitchFamily="34" charset="-79"/>
              </a:rPr>
              <a:t>קְלָאדִי</a:t>
            </a:r>
            <a:r>
              <a:rPr lang="he-IL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David" panose="020E0502060401010101" pitchFamily="34" charset="-79"/>
              </a:rPr>
              <a:t> אֶת הַפֵּרוֹת הָאֲדֻמִּים?</a:t>
            </a:r>
            <a:endParaRPr lang="en-US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r" rtl="1">
              <a:lnSpc>
                <a:spcPct val="107000"/>
              </a:lnSpc>
              <a:spcAft>
                <a:spcPts val="800"/>
              </a:spcAft>
            </a:pPr>
            <a:r>
              <a:rPr lang="en-US" sz="1800" dirty="0">
                <a:effectLst/>
                <a:latin typeface="David" panose="020E0502060401010101" pitchFamily="34" charset="-79"/>
                <a:ea typeface="Calibri" panose="020F0502020204030204" pitchFamily="34" charset="0"/>
                <a:cs typeface="Arial" panose="020B0604020202020204" pitchFamily="34" charset="0"/>
              </a:rPr>
              <a:t>_______________________________________________ </a:t>
            </a:r>
            <a:endParaRPr lang="en-US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r" rtl="1">
              <a:lnSpc>
                <a:spcPct val="107000"/>
              </a:lnSpc>
              <a:spcAft>
                <a:spcPts val="800"/>
              </a:spcAft>
            </a:pPr>
            <a:r>
              <a:rPr lang="he-IL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David" panose="020E0502060401010101" pitchFamily="34" charset="-79"/>
              </a:rPr>
              <a:t> ב. </a:t>
            </a:r>
            <a:r>
              <a:rPr lang="he-IL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David" panose="020E0502060401010101" pitchFamily="34" charset="-79"/>
              </a:rPr>
              <a:t>לָמָּה </a:t>
            </a:r>
            <a:r>
              <a:rPr lang="he-IL" sz="1800" b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David" panose="020E0502060401010101" pitchFamily="34" charset="-79"/>
              </a:rPr>
              <a:t>קְלָאדִי</a:t>
            </a:r>
            <a:r>
              <a:rPr lang="he-IL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David" panose="020E0502060401010101" pitchFamily="34" charset="-79"/>
              </a:rPr>
              <a:t> הֵבִיא אֶת הַפֵּרוֹת </a:t>
            </a:r>
            <a:r>
              <a:rPr lang="he-IL" sz="1800" b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David" panose="020E0502060401010101" pitchFamily="34" charset="-79"/>
              </a:rPr>
              <a:t>דַּוְקָא</a:t>
            </a:r>
            <a:r>
              <a:rPr lang="he-IL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David" panose="020E0502060401010101" pitchFamily="34" charset="-79"/>
              </a:rPr>
              <a:t> לְאִישׁ הַדָּת?</a:t>
            </a:r>
            <a:endParaRPr lang="en-US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 algn="r" rtl="1">
              <a:lnSpc>
                <a:spcPct val="107000"/>
              </a:lnSpc>
              <a:spcAft>
                <a:spcPts val="800"/>
              </a:spcAft>
              <a:buFont typeface="+mj-lt"/>
              <a:buAutoNum type="arabicPeriod"/>
            </a:pPr>
            <a:r>
              <a:rPr lang="he-IL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David" panose="020E0502060401010101" pitchFamily="34" charset="-79"/>
              </a:rPr>
              <a:t>כִּי אִישׁ הַדָּת הָיָה חָבֵר שֶׁלּוֹ.</a:t>
            </a:r>
            <a:endParaRPr lang="en-US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 algn="r" rtl="1">
              <a:lnSpc>
                <a:spcPct val="107000"/>
              </a:lnSpc>
              <a:spcAft>
                <a:spcPts val="800"/>
              </a:spcAft>
              <a:buFont typeface="+mj-lt"/>
              <a:buAutoNum type="arabicPeriod"/>
            </a:pPr>
            <a:r>
              <a:rPr lang="he-IL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David" panose="020E0502060401010101" pitchFamily="34" charset="-79"/>
              </a:rPr>
              <a:t>כִּי אִישׁ הַדָּת הָיָה מַנְהִיג הַכְּפָר וְאִישׁ חָשׁוּב.</a:t>
            </a:r>
            <a:endParaRPr lang="en-US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 algn="r" rtl="1">
              <a:lnSpc>
                <a:spcPct val="107000"/>
              </a:lnSpc>
              <a:spcAft>
                <a:spcPts val="800"/>
              </a:spcAft>
              <a:buFont typeface="+mj-lt"/>
              <a:buAutoNum type="arabicPeriod"/>
            </a:pPr>
            <a:r>
              <a:rPr lang="he-IL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David" panose="020E0502060401010101" pitchFamily="34" charset="-79"/>
              </a:rPr>
              <a:t>כִּי אִישׁ הַדָּת אָהַב פֵּרוֹת אֲדֻמִּים.</a:t>
            </a:r>
            <a:endParaRPr lang="en-US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620968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תיבת טקסט 2">
            <a:extLst>
              <a:ext uri="{FF2B5EF4-FFF2-40B4-BE49-F238E27FC236}">
                <a16:creationId xmlns:a16="http://schemas.microsoft.com/office/drawing/2014/main" id="{027A87C0-B7F6-4401-9B98-0E5D20656AA2}"/>
              </a:ext>
            </a:extLst>
          </p:cNvPr>
          <p:cNvSpPr txBox="1"/>
          <p:nvPr/>
        </p:nvSpPr>
        <p:spPr>
          <a:xfrm>
            <a:off x="376518" y="224019"/>
            <a:ext cx="11394141" cy="48079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rtl="1">
              <a:lnSpc>
                <a:spcPct val="107000"/>
              </a:lnSpc>
              <a:spcAft>
                <a:spcPts val="800"/>
              </a:spcAft>
            </a:pPr>
            <a:r>
              <a:rPr lang="he-IL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David" panose="020E0502060401010101" pitchFamily="34" charset="-79"/>
              </a:rPr>
              <a:t>קרא את הקטע וענה על השאלות.</a:t>
            </a:r>
            <a:endParaRPr lang="en-US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r" rtl="1">
              <a:lnSpc>
                <a:spcPct val="150000"/>
              </a:lnSpc>
              <a:spcAft>
                <a:spcPts val="800"/>
              </a:spcAft>
            </a:pPr>
            <a:r>
              <a:rPr lang="he-IL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David" panose="020E0502060401010101" pitchFamily="34" charset="-79"/>
              </a:rPr>
              <a:t>7. אִישׁ הַדָּת הוֹדִיעַ כִּי הַפֵּרוֹת הָאֲדֻמִּים הֵם בְּעֶצֶם מַתָּנָה מֻפְלָאָה (נֶהְדֶּרֶת, שֶׁהִיא פֶּלֶא, מַדְהִימָה) מֵהָאֵלִים הַנְּדִיבִים ( טוֹבֵי לֵב, נוֹתְנִים בְּיָד רְחָבָה, לֹא קַמְצָנִים)   וְכָךְ כָּל אַנְשֵׁי הַכְּפָר הֵבִינוּ שֶׁרוֹעֵה הַצֹּאן </a:t>
            </a:r>
            <a:r>
              <a:rPr lang="he-IL" sz="18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David" panose="020E0502060401010101" pitchFamily="34" charset="-79"/>
              </a:rPr>
              <a:t>קְלָאדִי</a:t>
            </a:r>
            <a:r>
              <a:rPr lang="he-IL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David" panose="020E0502060401010101" pitchFamily="34" charset="-79"/>
              </a:rPr>
              <a:t> גִּלָּה מַשְׁקֶה חָדָשׁ.  </a:t>
            </a:r>
            <a:endParaRPr lang="en-US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r" rtl="1">
              <a:lnSpc>
                <a:spcPct val="107000"/>
              </a:lnSpc>
              <a:spcAft>
                <a:spcPts val="800"/>
              </a:spcAft>
            </a:pPr>
            <a:r>
              <a:rPr lang="en-US" sz="1800" dirty="0">
                <a:effectLst/>
                <a:latin typeface="David" panose="020E0502060401010101" pitchFamily="34" charset="-79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he-IL" sz="1800" b="1" dirty="0">
                <a:effectLst/>
                <a:latin typeface="David" panose="020E0502060401010101" pitchFamily="34" charset="-79"/>
                <a:ea typeface="Times New Roman" panose="02020603050405020304" pitchFamily="18" charset="0"/>
                <a:cs typeface="Arial" panose="020B0604020202020204" pitchFamily="34" charset="0"/>
              </a:rPr>
              <a:t>כָּךְ גִּלּוּ אֶת הַקָּפֶה.</a:t>
            </a:r>
          </a:p>
          <a:p>
            <a:pPr algn="r" rtl="1">
              <a:lnSpc>
                <a:spcPct val="107000"/>
              </a:lnSpc>
              <a:spcAft>
                <a:spcPts val="800"/>
              </a:spcAft>
            </a:pPr>
            <a:endParaRPr lang="en-US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r" rtl="1">
              <a:lnSpc>
                <a:spcPct val="107000"/>
              </a:lnSpc>
              <a:spcAft>
                <a:spcPts val="800"/>
              </a:spcAft>
            </a:pPr>
            <a:r>
              <a:rPr lang="he-IL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David" panose="020E0502060401010101" pitchFamily="34" charset="-79"/>
              </a:rPr>
              <a:t>א. אִישׁ הַדָּת אָמַר שֶׁהַפֵּרוֹת הָאֲדֻמִּים הֵם מַתָּנָה מֻפְלָאָה </a:t>
            </a:r>
            <a:endParaRPr lang="en-US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r" rtl="1">
              <a:lnSpc>
                <a:spcPct val="107000"/>
              </a:lnSpc>
              <a:spcAft>
                <a:spcPts val="800"/>
              </a:spcAft>
            </a:pPr>
            <a:r>
              <a:rPr lang="he-IL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David" panose="020E0502060401010101" pitchFamily="34" charset="-79"/>
              </a:rPr>
              <a:t>מִי נָתַן אֶת הַמְתָּנָה? _____________________________________</a:t>
            </a:r>
            <a:endParaRPr lang="en-US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r" rtl="1">
              <a:lnSpc>
                <a:spcPct val="107000"/>
              </a:lnSpc>
              <a:spcAft>
                <a:spcPts val="800"/>
              </a:spcAft>
            </a:pPr>
            <a:endParaRPr lang="he-IL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David" panose="020E0502060401010101" pitchFamily="34" charset="-79"/>
            </a:endParaRPr>
          </a:p>
          <a:p>
            <a:pPr algn="r" rtl="1">
              <a:lnSpc>
                <a:spcPct val="107000"/>
              </a:lnSpc>
              <a:spcAft>
                <a:spcPts val="800"/>
              </a:spcAft>
            </a:pPr>
            <a:r>
              <a:rPr lang="he-IL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David" panose="020E0502060401010101" pitchFamily="34" charset="-79"/>
              </a:rPr>
              <a:t>ב. </a:t>
            </a:r>
            <a:r>
              <a:rPr lang="he-IL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David" panose="020E0502060401010101" pitchFamily="34" charset="-79"/>
              </a:rPr>
              <a:t>מָה הֵבִינוּ כָּל אַנְשֵׁי הַכְּפָר</a:t>
            </a:r>
            <a:r>
              <a:rPr lang="he-IL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David" panose="020E0502060401010101" pitchFamily="34" charset="-79"/>
              </a:rPr>
              <a:t> </a:t>
            </a:r>
            <a:endParaRPr lang="en-US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 algn="r" rtl="1">
              <a:lnSpc>
                <a:spcPct val="107000"/>
              </a:lnSpc>
              <a:spcAft>
                <a:spcPts val="800"/>
              </a:spcAft>
              <a:buFont typeface="+mj-lt"/>
              <a:buAutoNum type="arabicPeriod"/>
            </a:pPr>
            <a:r>
              <a:rPr lang="he-IL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David" panose="020E0502060401010101" pitchFamily="34" charset="-79"/>
              </a:rPr>
              <a:t>שֶׁקְּלָאדִי</a:t>
            </a:r>
            <a:r>
              <a:rPr lang="he-IL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David" panose="020E0502060401010101" pitchFamily="34" charset="-79"/>
              </a:rPr>
              <a:t> גִּלָּה מַשְׁקֶה חָדָשׁ</a:t>
            </a:r>
            <a:endParaRPr lang="en-US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 algn="r" rtl="1">
              <a:lnSpc>
                <a:spcPct val="107000"/>
              </a:lnSpc>
              <a:spcAft>
                <a:spcPts val="800"/>
              </a:spcAft>
              <a:buFont typeface="+mj-lt"/>
              <a:buAutoNum type="arabicPeriod"/>
            </a:pPr>
            <a:r>
              <a:rPr lang="he-IL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David" panose="020E0502060401010101" pitchFamily="34" charset="-79"/>
              </a:rPr>
              <a:t>שֶׁקְּלָאדִי</a:t>
            </a:r>
            <a:r>
              <a:rPr lang="he-IL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David" panose="020E0502060401010101" pitchFamily="34" charset="-79"/>
              </a:rPr>
              <a:t> כַּעַס עַל הַכְּבָשִׂים</a:t>
            </a:r>
            <a:endParaRPr lang="en-US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 algn="r" rtl="1">
              <a:lnSpc>
                <a:spcPct val="107000"/>
              </a:lnSpc>
              <a:spcAft>
                <a:spcPts val="800"/>
              </a:spcAft>
              <a:buFont typeface="+mj-lt"/>
              <a:buAutoNum type="arabicPeriod"/>
            </a:pPr>
            <a:r>
              <a:rPr lang="he-IL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David" panose="020E0502060401010101" pitchFamily="34" charset="-79"/>
              </a:rPr>
              <a:t>שֶׁאִישׁ הַדָּת כָּעַס עַל הַפֵּרוֹת הָאֲדֻמִּים</a:t>
            </a:r>
            <a:endParaRPr lang="en-US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5358093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תיבת טקסט 2">
            <a:extLst>
              <a:ext uri="{FF2B5EF4-FFF2-40B4-BE49-F238E27FC236}">
                <a16:creationId xmlns:a16="http://schemas.microsoft.com/office/drawing/2014/main" id="{51C2575B-3F6C-47E1-8FBA-59CC237DD782}"/>
              </a:ext>
            </a:extLst>
          </p:cNvPr>
          <p:cNvSpPr txBox="1"/>
          <p:nvPr/>
        </p:nvSpPr>
        <p:spPr>
          <a:xfrm>
            <a:off x="4446494" y="68712"/>
            <a:ext cx="7602071" cy="7814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rtl="1">
              <a:lnSpc>
                <a:spcPct val="107000"/>
              </a:lnSpc>
              <a:spcAft>
                <a:spcPts val="800"/>
              </a:spcAft>
            </a:pPr>
            <a:r>
              <a:rPr lang="he-IL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David" panose="020E0502060401010101" pitchFamily="34" charset="-79"/>
              </a:rPr>
              <a:t>פעילות 3 - לשון</a:t>
            </a:r>
            <a:endParaRPr lang="en-US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r" rtl="1">
              <a:lnSpc>
                <a:spcPct val="107000"/>
              </a:lnSpc>
              <a:spcAft>
                <a:spcPts val="800"/>
              </a:spcAft>
            </a:pPr>
            <a:r>
              <a:rPr lang="he-IL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David" panose="020E0502060401010101" pitchFamily="34" charset="-79"/>
              </a:rPr>
              <a:t>לְפָנֶיךָ טַבְלָה וּבָהּ מִלִּים מִתּוֹךְ הַסִּפּוּר. עָלֶיךָ לִכְתֹּב בַּטַּבְלָה אֶת הַמִּלִּים בְּיָחִיד אוֹ בָּרַבִּים. </a:t>
            </a:r>
            <a:endParaRPr lang="en-US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4" name="טבלה 3">
            <a:extLst>
              <a:ext uri="{FF2B5EF4-FFF2-40B4-BE49-F238E27FC236}">
                <a16:creationId xmlns:a16="http://schemas.microsoft.com/office/drawing/2014/main" id="{28570044-DBFE-4ADC-A624-55DF2C4B700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27630394"/>
              </p:ext>
            </p:extLst>
          </p:nvPr>
        </p:nvGraphicFramePr>
        <p:xfrm>
          <a:off x="6562165" y="1009585"/>
          <a:ext cx="5405718" cy="275559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120153">
                  <a:extLst>
                    <a:ext uri="{9D8B030D-6E8A-4147-A177-3AD203B41FA5}">
                      <a16:colId xmlns:a16="http://schemas.microsoft.com/office/drawing/2014/main" val="2518790389"/>
                    </a:ext>
                  </a:extLst>
                </a:gridCol>
                <a:gridCol w="3285565">
                  <a:extLst>
                    <a:ext uri="{9D8B030D-6E8A-4147-A177-3AD203B41FA5}">
                      <a16:colId xmlns:a16="http://schemas.microsoft.com/office/drawing/2014/main" val="3943004182"/>
                    </a:ext>
                  </a:extLst>
                </a:gridCol>
              </a:tblGrid>
              <a:tr h="418053">
                <a:tc>
                  <a:txBody>
                    <a:bodyPr/>
                    <a:lstStyle/>
                    <a:p>
                      <a:pPr algn="r" rtl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e-IL" sz="1600">
                          <a:effectLst/>
                        </a:rPr>
                        <a:t>צורת רבים 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e-IL" sz="1600" dirty="0">
                          <a:effectLst/>
                        </a:rPr>
                        <a:t>צורת יחיד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744902279"/>
                  </a:ext>
                </a:extLst>
              </a:tr>
              <a:tr h="361127">
                <a:tc>
                  <a:txBody>
                    <a:bodyPr/>
                    <a:lstStyle/>
                    <a:p>
                      <a:pPr algn="r" rtl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e-IL" sz="1600">
                          <a:effectLst/>
                        </a:rPr>
                        <a:t>כְּבָשִֹים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6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346410607"/>
                  </a:ext>
                </a:extLst>
              </a:tr>
              <a:tr h="365574">
                <a:tc>
                  <a:txBody>
                    <a:bodyPr/>
                    <a:lstStyle/>
                    <a:p>
                      <a:pPr algn="r" rtl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600" dirty="0">
                          <a:effectLst/>
                        </a:rPr>
                        <a:t> 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e-IL" sz="1600">
                          <a:effectLst/>
                        </a:rPr>
                        <a:t>עֵץ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93237063"/>
                  </a:ext>
                </a:extLst>
              </a:tr>
              <a:tr h="372690">
                <a:tc>
                  <a:txBody>
                    <a:bodyPr/>
                    <a:lstStyle/>
                    <a:p>
                      <a:pPr algn="r" rtl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6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e-IL" sz="1600" dirty="0">
                          <a:effectLst/>
                        </a:rPr>
                        <a:t>מְדוּרָה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414203493"/>
                  </a:ext>
                </a:extLst>
              </a:tr>
              <a:tr h="377137">
                <a:tc>
                  <a:txBody>
                    <a:bodyPr/>
                    <a:lstStyle/>
                    <a:p>
                      <a:pPr algn="r" rtl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6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e-IL" sz="1600">
                          <a:effectLst/>
                        </a:rPr>
                        <a:t>פְּרִי אָדֹם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141262162"/>
                  </a:ext>
                </a:extLst>
              </a:tr>
              <a:tr h="370911">
                <a:tc>
                  <a:txBody>
                    <a:bodyPr/>
                    <a:lstStyle/>
                    <a:p>
                      <a:pPr algn="r" rtl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e-IL" sz="1600">
                          <a:effectLst/>
                        </a:rPr>
                        <a:t>רָקְדוּ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6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558509126"/>
                  </a:ext>
                </a:extLst>
              </a:tr>
              <a:tr h="490100">
                <a:tc>
                  <a:txBody>
                    <a:bodyPr/>
                    <a:lstStyle/>
                    <a:p>
                      <a:pPr algn="r" rtl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e-IL" sz="1600">
                          <a:effectLst/>
                        </a:rPr>
                        <a:t>שָֹמְחוּ 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600" dirty="0">
                          <a:effectLst/>
                        </a:rPr>
                        <a:t> 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779623957"/>
                  </a:ext>
                </a:extLst>
              </a:tr>
            </a:tbl>
          </a:graphicData>
        </a:graphic>
      </p:graphicFrame>
      <p:graphicFrame>
        <p:nvGraphicFramePr>
          <p:cNvPr id="5" name="טבלה 4">
            <a:extLst>
              <a:ext uri="{FF2B5EF4-FFF2-40B4-BE49-F238E27FC236}">
                <a16:creationId xmlns:a16="http://schemas.microsoft.com/office/drawing/2014/main" id="{68A48C59-9E51-4F16-9ECC-A82F04FCD31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46939238"/>
              </p:ext>
            </p:extLst>
          </p:nvPr>
        </p:nvGraphicFramePr>
        <p:xfrm>
          <a:off x="1294093" y="3200400"/>
          <a:ext cx="4891555" cy="271095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648635">
                  <a:extLst>
                    <a:ext uri="{9D8B030D-6E8A-4147-A177-3AD203B41FA5}">
                      <a16:colId xmlns:a16="http://schemas.microsoft.com/office/drawing/2014/main" val="465895974"/>
                    </a:ext>
                  </a:extLst>
                </a:gridCol>
                <a:gridCol w="1242920">
                  <a:extLst>
                    <a:ext uri="{9D8B030D-6E8A-4147-A177-3AD203B41FA5}">
                      <a16:colId xmlns:a16="http://schemas.microsoft.com/office/drawing/2014/main" val="2818177985"/>
                    </a:ext>
                  </a:extLst>
                </a:gridCol>
              </a:tblGrid>
              <a:tr h="333495">
                <a:tc>
                  <a:txBody>
                    <a:bodyPr/>
                    <a:lstStyle/>
                    <a:p>
                      <a:pPr algn="r" rtl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e-IL" sz="1600">
                          <a:effectLst/>
                        </a:rPr>
                        <a:t>מילה הפוכה /מנוגדת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e-IL" sz="1600">
                          <a:effectLst/>
                        </a:rPr>
                        <a:t>מילה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642786311"/>
                  </a:ext>
                </a:extLst>
              </a:tr>
              <a:tr h="469337">
                <a:tc>
                  <a:txBody>
                    <a:bodyPr/>
                    <a:lstStyle/>
                    <a:p>
                      <a:pPr algn="r" rtl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6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e-IL" sz="1600" dirty="0">
                          <a:effectLst/>
                        </a:rPr>
                        <a:t>שִֹמְחָה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075896349"/>
                  </a:ext>
                </a:extLst>
              </a:tr>
              <a:tr h="475321">
                <a:tc>
                  <a:txBody>
                    <a:bodyPr/>
                    <a:lstStyle/>
                    <a:p>
                      <a:pPr algn="r" rtl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6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e-IL" sz="1600" dirty="0">
                          <a:effectLst/>
                        </a:rPr>
                        <a:t>רָגוּעַ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743994656"/>
                  </a:ext>
                </a:extLst>
              </a:tr>
              <a:tr h="470192">
                <a:tc>
                  <a:txBody>
                    <a:bodyPr/>
                    <a:lstStyle/>
                    <a:p>
                      <a:pPr algn="r" rtl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6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e-IL" sz="1600" dirty="0" err="1">
                          <a:effectLst/>
                        </a:rPr>
                        <a:t>עָיֵף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857839765"/>
                  </a:ext>
                </a:extLst>
              </a:tr>
              <a:tr h="489855">
                <a:tc>
                  <a:txBody>
                    <a:bodyPr/>
                    <a:lstStyle/>
                    <a:p>
                      <a:pPr algn="r" rtl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6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e-IL" sz="1600">
                          <a:effectLst/>
                        </a:rPr>
                        <a:t>נָדִיב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912417058"/>
                  </a:ext>
                </a:extLst>
              </a:tr>
              <a:tr h="472757">
                <a:tc>
                  <a:txBody>
                    <a:bodyPr/>
                    <a:lstStyle/>
                    <a:p>
                      <a:pPr algn="r" rtl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e-IL" sz="1600" dirty="0">
                          <a:effectLst/>
                        </a:rPr>
                        <a:t>חָדָש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850008089"/>
                  </a:ext>
                </a:extLst>
              </a:tr>
            </a:tbl>
          </a:graphicData>
        </a:graphic>
      </p:graphicFrame>
      <p:sp>
        <p:nvSpPr>
          <p:cNvPr id="6" name="תיבת טקסט 5">
            <a:extLst>
              <a:ext uri="{FF2B5EF4-FFF2-40B4-BE49-F238E27FC236}">
                <a16:creationId xmlns:a16="http://schemas.microsoft.com/office/drawing/2014/main" id="{9E82E64C-C97D-46A8-B056-8D79F3C85233}"/>
              </a:ext>
            </a:extLst>
          </p:cNvPr>
          <p:cNvSpPr txBox="1"/>
          <p:nvPr/>
        </p:nvSpPr>
        <p:spPr>
          <a:xfrm>
            <a:off x="206188" y="1797187"/>
            <a:ext cx="6096000" cy="11803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rtl="1">
              <a:lnSpc>
                <a:spcPct val="107000"/>
              </a:lnSpc>
              <a:spcAft>
                <a:spcPts val="800"/>
              </a:spcAft>
            </a:pPr>
            <a:r>
              <a:rPr lang="he-IL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David" panose="020E0502060401010101" pitchFamily="34" charset="-79"/>
              </a:rPr>
              <a:t>פעילות 4 </a:t>
            </a:r>
            <a:endParaRPr lang="en-US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r" rtl="1">
              <a:lnSpc>
                <a:spcPct val="107000"/>
              </a:lnSpc>
              <a:spcAft>
                <a:spcPts val="800"/>
              </a:spcAft>
            </a:pPr>
            <a:r>
              <a:rPr lang="he-IL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David" panose="020E0502060401010101" pitchFamily="34" charset="-79"/>
              </a:rPr>
              <a:t>מִלִּים </a:t>
            </a:r>
            <a:r>
              <a:rPr lang="he-IL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David" panose="020E0502060401010101" pitchFamily="34" charset="-79"/>
              </a:rPr>
              <a:t>מְנֻגָּדוֹת</a:t>
            </a:r>
            <a:r>
              <a:rPr lang="he-IL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David" panose="020E0502060401010101" pitchFamily="34" charset="-79"/>
              </a:rPr>
              <a:t> – מִלָּה וְהִפּוּכָהּ. </a:t>
            </a:r>
            <a:endParaRPr lang="en-US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r" rtl="1">
              <a:lnSpc>
                <a:spcPct val="107000"/>
              </a:lnSpc>
              <a:spcAft>
                <a:spcPts val="800"/>
              </a:spcAft>
            </a:pPr>
            <a:r>
              <a:rPr lang="he-IL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David" panose="020E0502060401010101" pitchFamily="34" charset="-79"/>
              </a:rPr>
              <a:t>כְּתֹב בַּטַּבְלָה אֶת הַמִּלָּה </a:t>
            </a:r>
            <a:r>
              <a:rPr lang="he-IL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David" panose="020E0502060401010101" pitchFamily="34" charset="-79"/>
              </a:rPr>
              <a:t>הַמְּנֻגֶּדֶת</a:t>
            </a:r>
            <a:r>
              <a:rPr lang="he-IL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David" panose="020E0502060401010101" pitchFamily="34" charset="-79"/>
              </a:rPr>
              <a:t> /הַהֲפוּכָה              (הֵעָזֵר בְּמַחְסַן הַמִּלִּים).</a:t>
            </a:r>
            <a:endParaRPr lang="en-US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7" name="תיבת טקסט 6">
            <a:extLst>
              <a:ext uri="{FF2B5EF4-FFF2-40B4-BE49-F238E27FC236}">
                <a16:creationId xmlns:a16="http://schemas.microsoft.com/office/drawing/2014/main" id="{8D1ED074-937B-46C6-9C60-90D54CD4F0FB}"/>
              </a:ext>
            </a:extLst>
          </p:cNvPr>
          <p:cNvSpPr txBox="1"/>
          <p:nvPr/>
        </p:nvSpPr>
        <p:spPr>
          <a:xfrm>
            <a:off x="206188" y="6007856"/>
            <a:ext cx="6096000" cy="7814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rtl="1">
              <a:lnSpc>
                <a:spcPct val="107000"/>
              </a:lnSpc>
              <a:spcAft>
                <a:spcPts val="800"/>
              </a:spcAft>
            </a:pPr>
            <a:r>
              <a:rPr lang="he-IL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David" panose="020E0502060401010101" pitchFamily="34" charset="-79"/>
              </a:rPr>
              <a:t>מחסן מילים: </a:t>
            </a:r>
            <a:endParaRPr lang="en-US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r" rtl="1">
              <a:lnSpc>
                <a:spcPct val="107000"/>
              </a:lnSpc>
              <a:spcAft>
                <a:spcPts val="800"/>
              </a:spcAft>
            </a:pPr>
            <a:r>
              <a:rPr lang="he-IL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David" panose="020E0502060401010101" pitchFamily="34" charset="-79"/>
              </a:rPr>
              <a:t>מְלֵא מֶרֶץ , קַמְצָן, חֲסַר מְנוּחָה, יָשֵן , עֶצֶב. </a:t>
            </a:r>
            <a:endParaRPr lang="en-US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9499235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תמונה 1">
            <a:extLst>
              <a:ext uri="{FF2B5EF4-FFF2-40B4-BE49-F238E27FC236}">
                <a16:creationId xmlns:a16="http://schemas.microsoft.com/office/drawing/2014/main" id="{4873D2B0-6B59-4935-9588-2F75FCDB800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05550" y="2976218"/>
            <a:ext cx="5018988" cy="288089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מלבן 3">
            <a:extLst>
              <a:ext uri="{FF2B5EF4-FFF2-40B4-BE49-F238E27FC236}">
                <a16:creationId xmlns:a16="http://schemas.microsoft.com/office/drawing/2014/main" id="{63E63F9E-AE09-4E41-B10C-8E8113322546}"/>
              </a:ext>
            </a:extLst>
          </p:cNvPr>
          <p:cNvSpPr/>
          <p:nvPr/>
        </p:nvSpPr>
        <p:spPr>
          <a:xfrm>
            <a:off x="3433005" y="311445"/>
            <a:ext cx="6402715" cy="304698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he-IL" sz="48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2060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הדגמת יחידת לימוד</a:t>
            </a:r>
          </a:p>
          <a:p>
            <a:pPr algn="ctr"/>
            <a:r>
              <a:rPr lang="he-IL" sz="48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2060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סיפור עם/ עממי</a:t>
            </a:r>
          </a:p>
          <a:p>
            <a:pPr algn="ctr"/>
            <a:r>
              <a:rPr lang="he-IL" sz="48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גילוי הקפה – מבדק הצלחה</a:t>
            </a:r>
          </a:p>
          <a:p>
            <a:pPr algn="ctr"/>
            <a:r>
              <a:rPr lang="he-IL" sz="48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2060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 </a:t>
            </a:r>
            <a:endParaRPr lang="en-US" sz="4800" b="1" dirty="0">
              <a:ln w="22225">
                <a:solidFill>
                  <a:schemeClr val="accent2"/>
                </a:solidFill>
                <a:prstDash val="solid"/>
              </a:ln>
              <a:solidFill>
                <a:srgbClr val="002060"/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pic>
        <p:nvPicPr>
          <p:cNvPr id="3" name="תמונה 2">
            <a:extLst>
              <a:ext uri="{FF2B5EF4-FFF2-40B4-BE49-F238E27FC236}">
                <a16:creationId xmlns:a16="http://schemas.microsoft.com/office/drawing/2014/main" id="{9CD4ECD0-C1B1-48B9-8778-D22E435F752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69921"/>
          <a:stretch/>
        </p:blipFill>
        <p:spPr>
          <a:xfrm rot="20000733">
            <a:off x="736208" y="4074006"/>
            <a:ext cx="3037932" cy="6853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71715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תיבת טקסט 2">
            <a:extLst>
              <a:ext uri="{FF2B5EF4-FFF2-40B4-BE49-F238E27FC236}">
                <a16:creationId xmlns:a16="http://schemas.microsoft.com/office/drawing/2014/main" id="{1D7FA22B-C24C-4CB7-A170-AD534AA1BCD2}"/>
              </a:ext>
            </a:extLst>
          </p:cNvPr>
          <p:cNvSpPr txBox="1"/>
          <p:nvPr/>
        </p:nvSpPr>
        <p:spPr>
          <a:xfrm>
            <a:off x="5707342" y="182223"/>
            <a:ext cx="6302188" cy="327397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rtl="1">
              <a:lnSpc>
                <a:spcPct val="107000"/>
              </a:lnSpc>
              <a:spcAft>
                <a:spcPts val="800"/>
              </a:spcAft>
            </a:pPr>
            <a:r>
              <a:rPr lang="he-IL" sz="24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David" panose="020E0502060401010101" pitchFamily="34" charset="-79"/>
              </a:rPr>
              <a:t>מבדק הצלחה רמה  *</a:t>
            </a:r>
            <a:endParaRPr lang="en-US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r" rtl="1">
              <a:lnSpc>
                <a:spcPct val="107000"/>
              </a:lnSpc>
              <a:spcAft>
                <a:spcPts val="800"/>
              </a:spcAft>
            </a:pPr>
            <a:r>
              <a:rPr lang="he-IL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David" panose="020E0502060401010101" pitchFamily="34" charset="-79"/>
              </a:rPr>
              <a:t>משימה 1 </a:t>
            </a:r>
            <a:endParaRPr lang="en-US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r" rtl="1">
              <a:lnSpc>
                <a:spcPct val="107000"/>
              </a:lnSpc>
              <a:spcAft>
                <a:spcPts val="800"/>
              </a:spcAft>
            </a:pPr>
            <a:r>
              <a:rPr lang="he-IL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David" panose="020E0502060401010101" pitchFamily="34" charset="-79"/>
              </a:rPr>
              <a:t>לְפָנֶיךָ מִשְׁפָּטִים מֵהַסִּפּוּר, הַקֵּף אֶת הַתְּשׁוּבָה הַנְּכוֹנָה –          נָכוֹן/לֹא נָכוֹן </a:t>
            </a:r>
            <a:endParaRPr lang="en-US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r" rtl="1">
              <a:lnSpc>
                <a:spcPct val="107000"/>
              </a:lnSpc>
              <a:spcAft>
                <a:spcPts val="800"/>
              </a:spcAft>
            </a:pPr>
            <a:r>
              <a:rPr lang="he-IL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David" panose="020E0502060401010101" pitchFamily="34" charset="-79"/>
              </a:rPr>
              <a:t>א. </a:t>
            </a:r>
            <a:r>
              <a:rPr lang="he-IL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David" panose="020E0502060401010101" pitchFamily="34" charset="-79"/>
              </a:rPr>
              <a:t>קְלָאדִי</a:t>
            </a:r>
            <a:r>
              <a:rPr lang="he-IL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David" panose="020E0502060401010101" pitchFamily="34" charset="-79"/>
              </a:rPr>
              <a:t> הָיָה רוֹעֵה צֹאן.                                      </a:t>
            </a:r>
            <a:r>
              <a:rPr lang="he-IL" dirty="0">
                <a:latin typeface="Calibri" panose="020F0502020204030204" pitchFamily="34" charset="0"/>
                <a:ea typeface="Calibri" panose="020F0502020204030204" pitchFamily="34" charset="0"/>
                <a:cs typeface="David" panose="020E0502060401010101" pitchFamily="34" charset="-79"/>
              </a:rPr>
              <a:t>                </a:t>
            </a:r>
            <a:r>
              <a:rPr lang="he-IL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David" panose="020E0502060401010101" pitchFamily="34" charset="-79"/>
              </a:rPr>
              <a:t>נָכוֹן /לֹא נָכוֹן</a:t>
            </a:r>
            <a:endParaRPr lang="en-US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r" rtl="1">
              <a:lnSpc>
                <a:spcPct val="107000"/>
              </a:lnSpc>
              <a:spcAft>
                <a:spcPts val="800"/>
              </a:spcAft>
            </a:pPr>
            <a:r>
              <a:rPr lang="he-IL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David" panose="020E0502060401010101" pitchFamily="34" charset="-79"/>
              </a:rPr>
              <a:t>ב. הַכְּבָשִׂים שֶׁלּוֹ אָכְלוּ פֵּרוֹת אֲדֻמִּים וְנִרְדְּמוּ.       </a:t>
            </a:r>
            <a:r>
              <a:rPr lang="he-IL" dirty="0">
                <a:latin typeface="Calibri" panose="020F0502020204030204" pitchFamily="34" charset="0"/>
                <a:ea typeface="Calibri" panose="020F0502020204030204" pitchFamily="34" charset="0"/>
                <a:cs typeface="David" panose="020E0502060401010101" pitchFamily="34" charset="-79"/>
              </a:rPr>
              <a:t>                  </a:t>
            </a:r>
            <a:r>
              <a:rPr lang="he-IL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David" panose="020E0502060401010101" pitchFamily="34" charset="-79"/>
              </a:rPr>
              <a:t>נָכוֹן /לֹא נָכוֹן</a:t>
            </a:r>
            <a:endParaRPr lang="en-US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r" rtl="1">
              <a:lnSpc>
                <a:spcPct val="107000"/>
              </a:lnSpc>
              <a:spcAft>
                <a:spcPts val="800"/>
              </a:spcAft>
            </a:pPr>
            <a:r>
              <a:rPr lang="he-IL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David" panose="020E0502060401010101" pitchFamily="34" charset="-79"/>
              </a:rPr>
              <a:t>ג. </a:t>
            </a:r>
            <a:r>
              <a:rPr lang="he-IL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David" panose="020E0502060401010101" pitchFamily="34" charset="-79"/>
              </a:rPr>
              <a:t>קְלָאדִי</a:t>
            </a:r>
            <a:r>
              <a:rPr lang="he-IL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David" panose="020E0502060401010101" pitchFamily="34" charset="-79"/>
              </a:rPr>
              <a:t> אָכַל אֶת הַפֵּרוֹת הָאֲדֻמִּים וְהָפַךְ לִהְיוֹת מָלֵא מֶרֶץ.   נָכוֹן /לֹא נָכוֹן</a:t>
            </a:r>
            <a:endParaRPr lang="en-US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r" rtl="1">
              <a:lnSpc>
                <a:spcPct val="107000"/>
              </a:lnSpc>
              <a:spcAft>
                <a:spcPts val="800"/>
              </a:spcAft>
            </a:pPr>
            <a:r>
              <a:rPr lang="he-IL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David" panose="020E0502060401010101" pitchFamily="34" charset="-79"/>
              </a:rPr>
              <a:t>ד. אִישׁ הַדָּת זָרַק אֶת הַפֵּרוֹת לִמְדוּרַת הַכְּפָר מֵרֹב שִׂמְחָה.      נָכוֹן /לֹא נָכוֹן</a:t>
            </a:r>
            <a:endParaRPr lang="en-US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r" rtl="1">
              <a:lnSpc>
                <a:spcPct val="107000"/>
              </a:lnSpc>
              <a:spcAft>
                <a:spcPts val="800"/>
              </a:spcAft>
            </a:pPr>
            <a:r>
              <a:rPr lang="he-IL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David" panose="020E0502060401010101" pitchFamily="34" charset="-79"/>
              </a:rPr>
              <a:t>ה. </a:t>
            </a:r>
            <a:r>
              <a:rPr lang="he-IL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David" panose="020E0502060401010101" pitchFamily="34" charset="-79"/>
              </a:rPr>
              <a:t>קְלָאדִי</a:t>
            </a:r>
            <a:r>
              <a:rPr lang="he-IL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David" panose="020E0502060401010101" pitchFamily="34" charset="-79"/>
              </a:rPr>
              <a:t> גִּלָּה מַשְׁקֶה חָדָשׁ.                                                   נָכוֹן /לֹא נָכוֹן </a:t>
            </a:r>
            <a:endParaRPr lang="en-US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5" name="תיבת טקסט 4">
            <a:extLst>
              <a:ext uri="{FF2B5EF4-FFF2-40B4-BE49-F238E27FC236}">
                <a16:creationId xmlns:a16="http://schemas.microsoft.com/office/drawing/2014/main" id="{716AE8E2-6490-4B3E-AF83-90308E2D4044}"/>
              </a:ext>
            </a:extLst>
          </p:cNvPr>
          <p:cNvSpPr txBox="1"/>
          <p:nvPr/>
        </p:nvSpPr>
        <p:spPr>
          <a:xfrm>
            <a:off x="5549153" y="3429000"/>
            <a:ext cx="6585883" cy="87075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rtl="1">
              <a:lnSpc>
                <a:spcPct val="107000"/>
              </a:lnSpc>
              <a:spcAft>
                <a:spcPts val="800"/>
              </a:spcAft>
            </a:pPr>
            <a:r>
              <a:rPr lang="he-IL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David" panose="020E0502060401010101" pitchFamily="34" charset="-79"/>
              </a:rPr>
              <a:t>משימה 2 </a:t>
            </a:r>
            <a:endParaRPr lang="en-US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 rtl="1">
              <a:lnSpc>
                <a:spcPct val="150000"/>
              </a:lnSpc>
              <a:spcAft>
                <a:spcPts val="800"/>
              </a:spcAft>
            </a:pPr>
            <a:r>
              <a:rPr lang="he-IL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David" panose="020E0502060401010101" pitchFamily="34" charset="-79"/>
              </a:rPr>
              <a:t>מִלִּים חֲדָשׁוֹת וּפֵרוּשָׁן – כְּתֹב אֶת פֵּרוּשׁ הַמִּלִּים הַחֲדָשׁוֹת (הֵעָזֵר בְּמַחְסַן הַמִּלִּים).</a:t>
            </a:r>
            <a:endParaRPr lang="en-US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6" name="טבלה 5">
            <a:extLst>
              <a:ext uri="{FF2B5EF4-FFF2-40B4-BE49-F238E27FC236}">
                <a16:creationId xmlns:a16="http://schemas.microsoft.com/office/drawing/2014/main" id="{36357CC4-A10A-4DB9-AE8C-E608495ABC1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92437652"/>
              </p:ext>
            </p:extLst>
          </p:nvPr>
        </p:nvGraphicFramePr>
        <p:xfrm>
          <a:off x="7117977" y="4456367"/>
          <a:ext cx="4915272" cy="149400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621398">
                  <a:extLst>
                    <a:ext uri="{9D8B030D-6E8A-4147-A177-3AD203B41FA5}">
                      <a16:colId xmlns:a16="http://schemas.microsoft.com/office/drawing/2014/main" val="2558436529"/>
                    </a:ext>
                  </a:extLst>
                </a:gridCol>
                <a:gridCol w="3293874">
                  <a:extLst>
                    <a:ext uri="{9D8B030D-6E8A-4147-A177-3AD203B41FA5}">
                      <a16:colId xmlns:a16="http://schemas.microsoft.com/office/drawing/2014/main" val="2421792064"/>
                    </a:ext>
                  </a:extLst>
                </a:gridCol>
              </a:tblGrid>
              <a:tr h="371715">
                <a:tc>
                  <a:txBody>
                    <a:bodyPr/>
                    <a:lstStyle/>
                    <a:p>
                      <a:pPr algn="just" rtl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e-IL" sz="1600">
                          <a:effectLst/>
                        </a:rPr>
                        <a:t>פֵּרוּשׁ הַמִּלָּה 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 rtl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e-IL" sz="1600">
                          <a:effectLst/>
                        </a:rPr>
                        <a:t>מִלָּה חֲדָשָׁה מֵהַסִּפּוּר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122743371"/>
                  </a:ext>
                </a:extLst>
              </a:tr>
              <a:tr h="374096">
                <a:tc>
                  <a:txBody>
                    <a:bodyPr/>
                    <a:lstStyle/>
                    <a:p>
                      <a:pPr algn="just" rtl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6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 rtl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e-IL" sz="1600">
                          <a:effectLst/>
                        </a:rPr>
                        <a:t>הִבְחִין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783011981"/>
                  </a:ext>
                </a:extLst>
              </a:tr>
              <a:tr h="374096">
                <a:tc>
                  <a:txBody>
                    <a:bodyPr/>
                    <a:lstStyle/>
                    <a:p>
                      <a:pPr algn="just" rtl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6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 rtl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e-IL" sz="1600">
                          <a:effectLst/>
                        </a:rPr>
                        <a:t>מֵפִיץ 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225414673"/>
                  </a:ext>
                </a:extLst>
              </a:tr>
              <a:tr h="374096">
                <a:tc>
                  <a:txBody>
                    <a:bodyPr/>
                    <a:lstStyle/>
                    <a:p>
                      <a:pPr algn="just" rtl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6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 rtl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e-IL" sz="1600" dirty="0">
                          <a:effectLst/>
                        </a:rPr>
                        <a:t>חֲסַר מְנוּחָה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142977321"/>
                  </a:ext>
                </a:extLst>
              </a:tr>
            </a:tbl>
          </a:graphicData>
        </a:graphic>
      </p:graphicFrame>
      <p:sp>
        <p:nvSpPr>
          <p:cNvPr id="8" name="תיבת טקסט 7">
            <a:extLst>
              <a:ext uri="{FF2B5EF4-FFF2-40B4-BE49-F238E27FC236}">
                <a16:creationId xmlns:a16="http://schemas.microsoft.com/office/drawing/2014/main" id="{F891E7CD-8FE0-4098-BCB9-9581B4A49C69}"/>
              </a:ext>
            </a:extLst>
          </p:cNvPr>
          <p:cNvSpPr txBox="1"/>
          <p:nvPr/>
        </p:nvSpPr>
        <p:spPr>
          <a:xfrm>
            <a:off x="5937249" y="6106986"/>
            <a:ext cx="6096000" cy="4717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rtl="1">
              <a:lnSpc>
                <a:spcPct val="150000"/>
              </a:lnSpc>
              <a:spcAft>
                <a:spcPts val="800"/>
              </a:spcAft>
            </a:pPr>
            <a:r>
              <a:rPr lang="he-IL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David" panose="020E0502060401010101" pitchFamily="34" charset="-79"/>
              </a:rPr>
              <a:t>מחסן מילים  -  </a:t>
            </a:r>
            <a:r>
              <a:rPr lang="he-IL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David" panose="020E0502060401010101" pitchFamily="34" charset="-79"/>
              </a:rPr>
              <a:t>מְפַזֵּר , לֹא רָגוּעַ , רָאָה. </a:t>
            </a:r>
            <a:endParaRPr lang="en-US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7" name="תיבת טקסט 6">
            <a:extLst>
              <a:ext uri="{FF2B5EF4-FFF2-40B4-BE49-F238E27FC236}">
                <a16:creationId xmlns:a16="http://schemas.microsoft.com/office/drawing/2014/main" id="{0EBAF24C-45BB-4CAC-AF1F-230D55ECCC1E}"/>
              </a:ext>
            </a:extLst>
          </p:cNvPr>
          <p:cNvSpPr txBox="1"/>
          <p:nvPr/>
        </p:nvSpPr>
        <p:spPr>
          <a:xfrm>
            <a:off x="568918" y="298789"/>
            <a:ext cx="5138424" cy="296998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rtl="1">
              <a:lnSpc>
                <a:spcPct val="107000"/>
              </a:lnSpc>
              <a:spcAft>
                <a:spcPts val="800"/>
              </a:spcAft>
            </a:pPr>
            <a:r>
              <a:rPr lang="he-IL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David" panose="020E0502060401010101" pitchFamily="34" charset="-79"/>
              </a:rPr>
              <a:t>משימה 3 </a:t>
            </a:r>
            <a:endParaRPr lang="en-US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r" rtl="1">
              <a:lnSpc>
                <a:spcPct val="107000"/>
              </a:lnSpc>
              <a:spcAft>
                <a:spcPts val="800"/>
              </a:spcAft>
            </a:pPr>
            <a:r>
              <a:rPr lang="he-IL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David" panose="020E0502060401010101" pitchFamily="34" charset="-79"/>
              </a:rPr>
              <a:t>סֵדֶר הַמִּלִּים בַּמִּשְׁפָּטִים הַבָּאִים הִתְעַרְבֵּב. כְּתֹב אוֹתָם בַּסֵּדֶר הַנָּכוֹן.</a:t>
            </a:r>
            <a:endParaRPr lang="en-US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r" rtl="1">
              <a:lnSpc>
                <a:spcPct val="107000"/>
              </a:lnSpc>
              <a:spcAft>
                <a:spcPts val="800"/>
              </a:spcAft>
            </a:pPr>
            <a:r>
              <a:rPr lang="he-IL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David" panose="020E0502060401010101" pitchFamily="34" charset="-79"/>
              </a:rPr>
              <a:t>פֵּרוֹת אֲדֻמִּים אָכְלוּ וְהֵחֵלּוּ מְרַקְּדוֹת הַכְּבָשִׂים</a:t>
            </a:r>
            <a:r>
              <a:rPr lang="he-IL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David" panose="020E0502060401010101" pitchFamily="34" charset="-79"/>
              </a:rPr>
              <a:t>.</a:t>
            </a:r>
            <a:endParaRPr lang="en-US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r" rtl="1">
              <a:lnSpc>
                <a:spcPct val="107000"/>
              </a:lnSpc>
              <a:spcAft>
                <a:spcPts val="800"/>
              </a:spcAft>
            </a:pPr>
            <a:r>
              <a:rPr lang="he-IL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David" panose="020E0502060401010101" pitchFamily="34" charset="-79"/>
              </a:rPr>
              <a:t>__________________________________________</a:t>
            </a:r>
          </a:p>
          <a:p>
            <a:pPr algn="r" rtl="1">
              <a:lnSpc>
                <a:spcPct val="107000"/>
              </a:lnSpc>
              <a:spcAft>
                <a:spcPts val="800"/>
              </a:spcAft>
            </a:pPr>
            <a:r>
              <a:rPr lang="he-IL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David" panose="020E0502060401010101" pitchFamily="34" charset="-79"/>
              </a:rPr>
              <a:t>לְאֵשׁ הַמְּדוּרָה רֵיחַ נִפְלָא זָרַק אֶת הַפֵּרוֹת אִישׁ הַדָּת הִתְפַּשֵּׁט </a:t>
            </a:r>
            <a:r>
              <a:rPr lang="he-IL" sz="1800" b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David" panose="020E0502060401010101" pitchFamily="34" charset="-79"/>
              </a:rPr>
              <a:t>בָּאֲוִיר</a:t>
            </a:r>
            <a:r>
              <a:rPr lang="he-IL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David" panose="020E0502060401010101" pitchFamily="34" charset="-79"/>
              </a:rPr>
              <a:t>.</a:t>
            </a:r>
          </a:p>
          <a:p>
            <a:pPr algn="r" rtl="1">
              <a:lnSpc>
                <a:spcPct val="107000"/>
              </a:lnSpc>
              <a:spcAft>
                <a:spcPts val="800"/>
              </a:spcAft>
            </a:pPr>
            <a:r>
              <a:rPr lang="he-IL" b="1" dirty="0">
                <a:latin typeface="Calibri" panose="020F0502020204030204" pitchFamily="34" charset="0"/>
                <a:ea typeface="Calibri" panose="020F0502020204030204" pitchFamily="34" charset="0"/>
                <a:cs typeface="David" panose="020E0502060401010101" pitchFamily="34" charset="-79"/>
              </a:rPr>
              <a:t>__________________________________________</a:t>
            </a:r>
            <a:endParaRPr lang="en-US" sz="12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9" name="תיבת טקסט 8">
            <a:extLst>
              <a:ext uri="{FF2B5EF4-FFF2-40B4-BE49-F238E27FC236}">
                <a16:creationId xmlns:a16="http://schemas.microsoft.com/office/drawing/2014/main" id="{8405DC20-D6F5-423F-B421-3FBD28C92FDE}"/>
              </a:ext>
            </a:extLst>
          </p:cNvPr>
          <p:cNvSpPr txBox="1"/>
          <p:nvPr/>
        </p:nvSpPr>
        <p:spPr>
          <a:xfrm>
            <a:off x="443412" y="3422014"/>
            <a:ext cx="5263930" cy="35627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lnSpc>
                <a:spcPct val="107000"/>
              </a:lnSpc>
              <a:spcAft>
                <a:spcPts val="800"/>
              </a:spcAft>
            </a:pPr>
            <a:r>
              <a:rPr lang="he-IL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David" panose="020E0502060401010101" pitchFamily="34" charset="-79"/>
              </a:rPr>
              <a:t>משימה 4 </a:t>
            </a:r>
            <a:endParaRPr lang="en-US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r">
              <a:lnSpc>
                <a:spcPct val="107000"/>
              </a:lnSpc>
              <a:spcAft>
                <a:spcPts val="800"/>
              </a:spcAft>
            </a:pPr>
            <a:r>
              <a:rPr lang="he-IL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David" panose="020E0502060401010101" pitchFamily="34" charset="-79"/>
              </a:rPr>
              <a:t>כתוב, איך אתה אוהב את הקפה שלך? </a:t>
            </a:r>
            <a:endParaRPr lang="en-US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r">
              <a:lnSpc>
                <a:spcPct val="107000"/>
              </a:lnSpc>
              <a:spcAft>
                <a:spcPts val="800"/>
              </a:spcAft>
            </a:pPr>
            <a:r>
              <a:rPr lang="he-IL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David" panose="020E0502060401010101" pitchFamily="34" charset="-79"/>
              </a:rPr>
              <a:t>איזה קפה אתה שותה?  ______________________________</a:t>
            </a:r>
            <a:endParaRPr lang="en-US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r">
              <a:lnSpc>
                <a:spcPct val="107000"/>
              </a:lnSpc>
              <a:spcAft>
                <a:spcPts val="800"/>
              </a:spcAft>
            </a:pPr>
            <a:r>
              <a:rPr lang="he-IL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David" panose="020E0502060401010101" pitchFamily="34" charset="-79"/>
              </a:rPr>
              <a:t>האם אתה מוסיף חלב?  ______________________________</a:t>
            </a:r>
            <a:endParaRPr lang="en-US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r">
              <a:lnSpc>
                <a:spcPct val="107000"/>
              </a:lnSpc>
              <a:spcAft>
                <a:spcPts val="800"/>
              </a:spcAft>
            </a:pPr>
            <a:r>
              <a:rPr lang="he-IL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David" panose="020E0502060401010101" pitchFamily="34" charset="-79"/>
              </a:rPr>
              <a:t>האם אתה מוסיף סוכר? כמה? _________________________</a:t>
            </a:r>
            <a:endParaRPr lang="en-US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r">
              <a:lnSpc>
                <a:spcPct val="107000"/>
              </a:lnSpc>
              <a:spcAft>
                <a:spcPts val="800"/>
              </a:spcAft>
            </a:pPr>
            <a:r>
              <a:rPr lang="he-IL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David" panose="020E0502060401010101" pitchFamily="34" charset="-79"/>
              </a:rPr>
              <a:t>האם אתה מוסיף הל? _______________________________</a:t>
            </a:r>
            <a:endParaRPr lang="en-US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5453791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לבן 1">
            <a:extLst>
              <a:ext uri="{FF2B5EF4-FFF2-40B4-BE49-F238E27FC236}">
                <a16:creationId xmlns:a16="http://schemas.microsoft.com/office/drawing/2014/main" id="{3280F939-DCB4-4D2C-AA45-3E5CD7F96B4B}"/>
              </a:ext>
            </a:extLst>
          </p:cNvPr>
          <p:cNvSpPr/>
          <p:nvPr/>
        </p:nvSpPr>
        <p:spPr>
          <a:xfrm>
            <a:off x="3096072" y="136714"/>
            <a:ext cx="6768199" cy="14465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he-IL" sz="4400" b="1" dirty="0">
                <a:ln w="0"/>
                <a:solidFill>
                  <a:srgbClr val="FFC000"/>
                </a:solidFill>
                <a:effectLst>
                  <a:reflection blurRad="6350" stA="53000" endA="300" endPos="35500" dir="5400000" sy="-90000" algn="bl" rotWithShape="0"/>
                </a:effectLst>
                <a:latin typeface="David" panose="020E0502060401010101" pitchFamily="34" charset="-79"/>
                <a:cs typeface="David" panose="020E0502060401010101" pitchFamily="34" charset="-79"/>
              </a:rPr>
              <a:t>מה שם בעל החיים הנכנס</a:t>
            </a:r>
          </a:p>
          <a:p>
            <a:pPr algn="ctr"/>
            <a:r>
              <a:rPr lang="he-IL" sz="4400" b="1" dirty="0">
                <a:ln w="0"/>
                <a:solidFill>
                  <a:srgbClr val="FFC000"/>
                </a:solidFill>
                <a:effectLst>
                  <a:reflection blurRad="6350" stA="53000" endA="300" endPos="35500" dir="5400000" sy="-90000" algn="bl" rotWithShape="0"/>
                </a:effectLst>
                <a:latin typeface="David" panose="020E0502060401010101" pitchFamily="34" charset="-79"/>
                <a:cs typeface="David" panose="020E0502060401010101" pitchFamily="34" charset="-79"/>
              </a:rPr>
              <a:t>לשנה הסינית החדשה – 2023 ?</a:t>
            </a:r>
            <a:endParaRPr lang="en-US" sz="4400" b="1" dirty="0">
              <a:ln w="0"/>
              <a:solidFill>
                <a:srgbClr val="FFC000"/>
              </a:soli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  <p:pic>
        <p:nvPicPr>
          <p:cNvPr id="3" name="תמונה 2">
            <a:extLst>
              <a:ext uri="{FF2B5EF4-FFF2-40B4-BE49-F238E27FC236}">
                <a16:creationId xmlns:a16="http://schemas.microsoft.com/office/drawing/2014/main" id="{80E4F37C-3821-4B5C-A2BD-9D988759371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31721" y="2116570"/>
            <a:ext cx="5518467" cy="397329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58280043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תמונה 1">
            <a:extLst>
              <a:ext uri="{FF2B5EF4-FFF2-40B4-BE49-F238E27FC236}">
                <a16:creationId xmlns:a16="http://schemas.microsoft.com/office/drawing/2014/main" id="{4873D2B0-6B59-4935-9588-2F75FCDB800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24869" y="3358433"/>
            <a:ext cx="5018988" cy="288089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מלבן 3">
            <a:extLst>
              <a:ext uri="{FF2B5EF4-FFF2-40B4-BE49-F238E27FC236}">
                <a16:creationId xmlns:a16="http://schemas.microsoft.com/office/drawing/2014/main" id="{63E63F9E-AE09-4E41-B10C-8E8113322546}"/>
              </a:ext>
            </a:extLst>
          </p:cNvPr>
          <p:cNvSpPr/>
          <p:nvPr/>
        </p:nvSpPr>
        <p:spPr>
          <a:xfrm>
            <a:off x="2017059" y="194904"/>
            <a:ext cx="8846250" cy="304698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he-IL" sz="48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2060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הדגמת יחידת לימוד</a:t>
            </a:r>
          </a:p>
          <a:p>
            <a:pPr algn="ctr"/>
            <a:r>
              <a:rPr lang="he-IL" sz="48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2060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סיפור עם/ עממי</a:t>
            </a:r>
          </a:p>
          <a:p>
            <a:pPr algn="ctr"/>
            <a:r>
              <a:rPr lang="he-IL" sz="48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גילוי הקפה – דוגמה לרמה ** רמה***</a:t>
            </a:r>
          </a:p>
          <a:p>
            <a:pPr algn="ctr"/>
            <a:r>
              <a:rPr lang="he-IL" sz="48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2060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 </a:t>
            </a:r>
            <a:endParaRPr lang="en-US" sz="4800" b="1" dirty="0">
              <a:ln w="22225">
                <a:solidFill>
                  <a:schemeClr val="accent2"/>
                </a:solidFill>
                <a:prstDash val="solid"/>
              </a:ln>
              <a:solidFill>
                <a:srgbClr val="002060"/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pic>
        <p:nvPicPr>
          <p:cNvPr id="3" name="תמונה 2">
            <a:extLst>
              <a:ext uri="{FF2B5EF4-FFF2-40B4-BE49-F238E27FC236}">
                <a16:creationId xmlns:a16="http://schemas.microsoft.com/office/drawing/2014/main" id="{9CD4ECD0-C1B1-48B9-8778-D22E435F752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69921"/>
          <a:stretch/>
        </p:blipFill>
        <p:spPr>
          <a:xfrm rot="20000733">
            <a:off x="736208" y="4074006"/>
            <a:ext cx="3037932" cy="6853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51335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תיבת טקסט 2">
            <a:extLst>
              <a:ext uri="{FF2B5EF4-FFF2-40B4-BE49-F238E27FC236}">
                <a16:creationId xmlns:a16="http://schemas.microsoft.com/office/drawing/2014/main" id="{8E1DB53F-E3E0-4C05-B984-0B6FBD12DCDC}"/>
              </a:ext>
            </a:extLst>
          </p:cNvPr>
          <p:cNvSpPr txBox="1"/>
          <p:nvPr/>
        </p:nvSpPr>
        <p:spPr>
          <a:xfrm>
            <a:off x="5100918" y="196747"/>
            <a:ext cx="6866965" cy="307270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rtl="1">
              <a:lnSpc>
                <a:spcPct val="107000"/>
              </a:lnSpc>
              <a:spcAft>
                <a:spcPts val="800"/>
              </a:spcAft>
            </a:pPr>
            <a:r>
              <a:rPr lang="he-IL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David" panose="020E0502060401010101" pitchFamily="34" charset="-79"/>
              </a:rPr>
              <a:t>פעילות לרמה **</a:t>
            </a:r>
            <a:endParaRPr lang="en-US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r" rtl="1">
              <a:lnSpc>
                <a:spcPct val="107000"/>
              </a:lnSpc>
              <a:spcAft>
                <a:spcPts val="800"/>
              </a:spcAft>
            </a:pPr>
            <a:r>
              <a:rPr lang="he-IL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David" panose="020E0502060401010101" pitchFamily="34" charset="-79"/>
              </a:rPr>
              <a:t>כתוב משפט עם שתיים מהמילים החדשות שלמדת. </a:t>
            </a:r>
            <a:endParaRPr lang="en-US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r" rtl="1">
              <a:lnSpc>
                <a:spcPct val="107000"/>
              </a:lnSpc>
              <a:spcAft>
                <a:spcPts val="800"/>
              </a:spcAft>
            </a:pPr>
            <a:r>
              <a:rPr lang="he-IL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David" panose="020E0502060401010101" pitchFamily="34" charset="-79"/>
              </a:rPr>
              <a:t>בחרתי במילה  _____________________________________</a:t>
            </a:r>
            <a:endParaRPr lang="en-US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r" rtl="1">
              <a:lnSpc>
                <a:spcPct val="107000"/>
              </a:lnSpc>
              <a:spcAft>
                <a:spcPts val="800"/>
              </a:spcAft>
            </a:pPr>
            <a:r>
              <a:rPr lang="he-IL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David" panose="020E0502060401010101" pitchFamily="34" charset="-79"/>
              </a:rPr>
              <a:t>המשפט הראשון שלי הוא </a:t>
            </a:r>
            <a:endParaRPr lang="en-US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r" rtl="1">
              <a:lnSpc>
                <a:spcPct val="107000"/>
              </a:lnSpc>
              <a:spcAft>
                <a:spcPts val="800"/>
              </a:spcAft>
            </a:pPr>
            <a:r>
              <a:rPr lang="he-IL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David" panose="020E0502060401010101" pitchFamily="34" charset="-79"/>
              </a:rPr>
              <a:t>________________________________________________</a:t>
            </a:r>
            <a:endParaRPr lang="en-US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r" rtl="1">
              <a:lnSpc>
                <a:spcPct val="107000"/>
              </a:lnSpc>
              <a:spcAft>
                <a:spcPts val="800"/>
              </a:spcAft>
            </a:pPr>
            <a:r>
              <a:rPr lang="he-IL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David" panose="020E0502060401010101" pitchFamily="34" charset="-79"/>
              </a:rPr>
              <a:t>בחרתי במילה ______________________________________</a:t>
            </a:r>
            <a:endParaRPr lang="en-US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r" rtl="1">
              <a:lnSpc>
                <a:spcPct val="107000"/>
              </a:lnSpc>
              <a:spcAft>
                <a:spcPts val="800"/>
              </a:spcAft>
            </a:pPr>
            <a:r>
              <a:rPr lang="he-IL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David" panose="020E0502060401010101" pitchFamily="34" charset="-79"/>
              </a:rPr>
              <a:t>המשפט השני שלי הוא </a:t>
            </a:r>
            <a:endParaRPr lang="en-US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r" rtl="1">
              <a:lnSpc>
                <a:spcPct val="107000"/>
              </a:lnSpc>
              <a:spcAft>
                <a:spcPts val="800"/>
              </a:spcAft>
            </a:pPr>
            <a:r>
              <a:rPr lang="he-IL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_______________________________________________________________</a:t>
            </a:r>
            <a:endParaRPr lang="en-US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6" name="תיבת טקסט 5">
            <a:extLst>
              <a:ext uri="{FF2B5EF4-FFF2-40B4-BE49-F238E27FC236}">
                <a16:creationId xmlns:a16="http://schemas.microsoft.com/office/drawing/2014/main" id="{40CA96FA-3149-4D03-97AB-414B35D0AF23}"/>
              </a:ext>
            </a:extLst>
          </p:cNvPr>
          <p:cNvSpPr txBox="1"/>
          <p:nvPr/>
        </p:nvSpPr>
        <p:spPr>
          <a:xfrm>
            <a:off x="5880848" y="3806377"/>
            <a:ext cx="6096000" cy="182088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lvl="0" indent="-342900" algn="r" rtl="1">
              <a:lnSpc>
                <a:spcPct val="150000"/>
              </a:lnSpc>
              <a:spcAft>
                <a:spcPts val="800"/>
              </a:spcAft>
              <a:buFont typeface="+mj-cs"/>
              <a:buAutoNum type="hebrew2Minus"/>
            </a:pPr>
            <a:r>
              <a:rPr lang="he-IL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David" panose="020E0502060401010101" pitchFamily="34" charset="-79"/>
              </a:rPr>
              <a:t>כיצד השפיע הקפה על </a:t>
            </a:r>
            <a:r>
              <a:rPr lang="he-IL" sz="18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David" panose="020E0502060401010101" pitchFamily="34" charset="-79"/>
              </a:rPr>
              <a:t>קלאדי</a:t>
            </a:r>
            <a:r>
              <a:rPr lang="he-IL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David" panose="020E0502060401010101" pitchFamily="34" charset="-79"/>
              </a:rPr>
              <a:t> והכבשים שלו? </a:t>
            </a:r>
            <a:endParaRPr lang="en-US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r" rtl="1">
              <a:lnSpc>
                <a:spcPct val="150000"/>
              </a:lnSpc>
              <a:spcAft>
                <a:spcPts val="800"/>
              </a:spcAft>
            </a:pPr>
            <a:r>
              <a:rPr lang="he-IL" sz="18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David" panose="020E0502060401010101" pitchFamily="34" charset="-79"/>
              </a:rPr>
              <a:t>_________________________________________________________________________________________________________________________________________________________</a:t>
            </a:r>
            <a:endParaRPr lang="en-US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2417074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תיבת טקסט 2">
            <a:extLst>
              <a:ext uri="{FF2B5EF4-FFF2-40B4-BE49-F238E27FC236}">
                <a16:creationId xmlns:a16="http://schemas.microsoft.com/office/drawing/2014/main" id="{C8FA571C-DDCA-481E-B269-EC882D6C2D5D}"/>
              </a:ext>
            </a:extLst>
          </p:cNvPr>
          <p:cNvSpPr txBox="1"/>
          <p:nvPr/>
        </p:nvSpPr>
        <p:spPr>
          <a:xfrm>
            <a:off x="5889813" y="219507"/>
            <a:ext cx="6096000" cy="4147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lnSpc>
                <a:spcPct val="107000"/>
              </a:lnSpc>
              <a:spcAft>
                <a:spcPts val="800"/>
              </a:spcAft>
            </a:pPr>
            <a:r>
              <a:rPr lang="he-IL" sz="20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David" panose="020E0502060401010101" pitchFamily="34" charset="-79"/>
              </a:rPr>
              <a:t>פעילות רמה ***</a:t>
            </a:r>
            <a:endParaRPr lang="en-US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5" name="תיבת טקסט 4">
            <a:extLst>
              <a:ext uri="{FF2B5EF4-FFF2-40B4-BE49-F238E27FC236}">
                <a16:creationId xmlns:a16="http://schemas.microsoft.com/office/drawing/2014/main" id="{0F321181-BD1F-4B03-8EB1-ABA397EC348E}"/>
              </a:ext>
            </a:extLst>
          </p:cNvPr>
          <p:cNvSpPr txBox="1"/>
          <p:nvPr/>
        </p:nvSpPr>
        <p:spPr>
          <a:xfrm>
            <a:off x="5889813" y="4057066"/>
            <a:ext cx="6096000" cy="192225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rtl="1">
              <a:lnSpc>
                <a:spcPct val="150000"/>
              </a:lnSpc>
              <a:spcAft>
                <a:spcPts val="800"/>
              </a:spcAft>
            </a:pPr>
            <a:r>
              <a:rPr lang="he-IL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David" panose="020E0502060401010101" pitchFamily="34" charset="-79"/>
              </a:rPr>
              <a:t>ספר או כתוב את הסיפור במילים שלך.  </a:t>
            </a:r>
          </a:p>
          <a:p>
            <a:pPr algn="r">
              <a:lnSpc>
                <a:spcPct val="107000"/>
              </a:lnSpc>
              <a:spcAft>
                <a:spcPts val="800"/>
              </a:spcAft>
            </a:pPr>
            <a:r>
              <a:rPr lang="he-IL" sz="1600" dirty="0">
                <a:latin typeface="Calibri" panose="020F0502020204030204" pitchFamily="34" charset="0"/>
                <a:ea typeface="Calibri" panose="020F0502020204030204" pitchFamily="34" charset="0"/>
                <a:cs typeface="David" panose="020E0502060401010101" pitchFamily="34" charset="-79"/>
              </a:rPr>
              <a:t>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4" name="תיבת טקסט 3">
            <a:extLst>
              <a:ext uri="{FF2B5EF4-FFF2-40B4-BE49-F238E27FC236}">
                <a16:creationId xmlns:a16="http://schemas.microsoft.com/office/drawing/2014/main" id="{0992D2D5-1A33-4FB2-954A-68918E174C4C}"/>
              </a:ext>
            </a:extLst>
          </p:cNvPr>
          <p:cNvSpPr txBox="1"/>
          <p:nvPr/>
        </p:nvSpPr>
        <p:spPr>
          <a:xfrm>
            <a:off x="3478307" y="702359"/>
            <a:ext cx="8507506" cy="244156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lvl="0" indent="-342900" algn="r" rtl="1">
              <a:lnSpc>
                <a:spcPct val="150000"/>
              </a:lnSpc>
              <a:spcAft>
                <a:spcPts val="800"/>
              </a:spcAft>
              <a:buFont typeface="+mj-cs"/>
              <a:buAutoNum type="hebrew2Minus"/>
            </a:pPr>
            <a:r>
              <a:rPr lang="he-IL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David" panose="020E0502060401010101" pitchFamily="34" charset="-79"/>
              </a:rPr>
              <a:t>כיצד השפיעה שתיית הקפה על איש הדת? </a:t>
            </a:r>
          </a:p>
          <a:p>
            <a:pPr lvl="0" algn="r" rtl="1">
              <a:lnSpc>
                <a:spcPct val="150000"/>
              </a:lnSpc>
              <a:spcAft>
                <a:spcPts val="800"/>
              </a:spcAft>
            </a:pPr>
            <a:r>
              <a:rPr lang="he-IL" dirty="0">
                <a:latin typeface="Calibri" panose="020F0502020204030204" pitchFamily="34" charset="0"/>
                <a:ea typeface="Calibri" panose="020F0502020204030204" pitchFamily="34" charset="0"/>
                <a:cs typeface="David" panose="020E0502060401010101" pitchFamily="34" charset="-79"/>
              </a:rPr>
              <a:t>________________________________________________________________________________________________________________________________________</a:t>
            </a:r>
            <a:endParaRPr lang="en-US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lvl="0" algn="r" rtl="1">
              <a:lnSpc>
                <a:spcPct val="150000"/>
              </a:lnSpc>
              <a:spcAft>
                <a:spcPts val="800"/>
              </a:spcAft>
            </a:pPr>
            <a:r>
              <a:rPr lang="he-IL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David" panose="020E0502060401010101" pitchFamily="34" charset="-79"/>
              </a:rPr>
              <a:t>ב - איך משפיעה עליך שתיית קפה? </a:t>
            </a:r>
          </a:p>
          <a:p>
            <a:pPr lvl="0" algn="r" rtl="1">
              <a:lnSpc>
                <a:spcPct val="150000"/>
              </a:lnSpc>
              <a:spcAft>
                <a:spcPts val="800"/>
              </a:spcAft>
            </a:pPr>
            <a:r>
              <a:rPr lang="he-IL" dirty="0">
                <a:latin typeface="Calibri" panose="020F0502020204030204" pitchFamily="34" charset="0"/>
                <a:ea typeface="Calibri" panose="020F0502020204030204" pitchFamily="34" charset="0"/>
                <a:cs typeface="David" panose="020E0502060401010101" pitchFamily="34" charset="-79"/>
              </a:rPr>
              <a:t>____________________________________________________________________</a:t>
            </a:r>
            <a:endParaRPr lang="en-US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8112634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תיבת טקסט 2">
            <a:extLst>
              <a:ext uri="{FF2B5EF4-FFF2-40B4-BE49-F238E27FC236}">
                <a16:creationId xmlns:a16="http://schemas.microsoft.com/office/drawing/2014/main" id="{5807B7F6-5C4E-43A1-9D15-F1FE3715CD65}"/>
              </a:ext>
            </a:extLst>
          </p:cNvPr>
          <p:cNvSpPr txBox="1"/>
          <p:nvPr/>
        </p:nvSpPr>
        <p:spPr>
          <a:xfrm>
            <a:off x="5091953" y="182375"/>
            <a:ext cx="6902824" cy="28750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lnSpc>
                <a:spcPct val="107000"/>
              </a:lnSpc>
              <a:spcAft>
                <a:spcPts val="800"/>
              </a:spcAft>
            </a:pPr>
            <a:r>
              <a:rPr lang="he-IL" sz="2400" b="1" dirty="0">
                <a:solidFill>
                  <a:srgbClr val="C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David" panose="020E0502060401010101" pitchFamily="34" charset="-79"/>
              </a:rPr>
              <a:t>סיום היחידה במליאה לכלל הלומדים</a:t>
            </a:r>
            <a:endParaRPr lang="en-US" sz="2400" dirty="0">
              <a:solidFill>
                <a:srgbClr val="C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r">
              <a:lnSpc>
                <a:spcPct val="107000"/>
              </a:lnSpc>
              <a:spcAft>
                <a:spcPts val="800"/>
              </a:spcAft>
            </a:pPr>
            <a:r>
              <a:rPr lang="he-IL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David" panose="020E0502060401010101" pitchFamily="34" charset="-79"/>
              </a:rPr>
              <a:t>שאלות אפשריות לשיח כיתתי (המורה יכול כמובן להוסיף /לשנות את השאלות) </a:t>
            </a:r>
            <a:endParaRPr lang="en-US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228600" algn="r">
              <a:lnSpc>
                <a:spcPct val="107000"/>
              </a:lnSpc>
              <a:spcAft>
                <a:spcPts val="800"/>
              </a:spcAft>
            </a:pPr>
            <a:r>
              <a:rPr lang="he-IL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David" panose="020E0502060401010101" pitchFamily="34" charset="-79"/>
              </a:rPr>
              <a:t>א. דברים חדשים שלמדתי מהסיפור.</a:t>
            </a:r>
            <a:endParaRPr lang="en-US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228600" algn="r">
              <a:lnSpc>
                <a:spcPct val="107000"/>
              </a:lnSpc>
              <a:spcAft>
                <a:spcPts val="800"/>
              </a:spcAft>
            </a:pPr>
            <a:r>
              <a:rPr lang="he-IL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David" panose="020E0502060401010101" pitchFamily="34" charset="-79"/>
              </a:rPr>
              <a:t>ב. מה אהבתי בסיפור.</a:t>
            </a:r>
            <a:endParaRPr lang="en-US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228600" algn="r">
              <a:lnSpc>
                <a:spcPct val="107000"/>
              </a:lnSpc>
              <a:spcAft>
                <a:spcPts val="800"/>
              </a:spcAft>
            </a:pPr>
            <a:r>
              <a:rPr lang="he-IL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David" panose="020E0502060401010101" pitchFamily="34" charset="-79"/>
              </a:rPr>
              <a:t>ג.  מה היה לי קשה.</a:t>
            </a:r>
            <a:endParaRPr lang="en-US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228600" algn="r">
              <a:lnSpc>
                <a:spcPct val="107000"/>
              </a:lnSpc>
              <a:spcAft>
                <a:spcPts val="800"/>
              </a:spcAft>
            </a:pPr>
            <a:r>
              <a:rPr lang="he-IL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David" panose="020E0502060401010101" pitchFamily="34" charset="-79"/>
              </a:rPr>
              <a:t>ד. מילה חדשה שלמדתי.</a:t>
            </a:r>
            <a:endParaRPr lang="en-US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228600" algn="r">
              <a:lnSpc>
                <a:spcPct val="107000"/>
              </a:lnSpc>
              <a:spcAft>
                <a:spcPts val="800"/>
              </a:spcAft>
            </a:pPr>
            <a:r>
              <a:rPr lang="he-IL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David" panose="020E0502060401010101" pitchFamily="34" charset="-79"/>
              </a:rPr>
              <a:t>ה. שאלה שאני רוצה לשאול... </a:t>
            </a:r>
            <a:endParaRPr lang="en-US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תמונה 4">
            <a:extLst>
              <a:ext uri="{FF2B5EF4-FFF2-40B4-BE49-F238E27FC236}">
                <a16:creationId xmlns:a16="http://schemas.microsoft.com/office/drawing/2014/main" id="{FC18C0BE-B1C8-4BDF-9760-C2B76E7F0F81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8414" y="3651717"/>
            <a:ext cx="3959225" cy="26384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graphicFrame>
        <p:nvGraphicFramePr>
          <p:cNvPr id="6" name="Diagram 2">
            <a:extLst>
              <a:ext uri="{FF2B5EF4-FFF2-40B4-BE49-F238E27FC236}">
                <a16:creationId xmlns:a16="http://schemas.microsoft.com/office/drawing/2014/main" id="{F9583030-8C7E-4A30-8533-82C6BFDF730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109642649"/>
              </p:ext>
            </p:extLst>
          </p:nvPr>
        </p:nvGraphicFramePr>
        <p:xfrm>
          <a:off x="904314" y="1771929"/>
          <a:ext cx="4446494" cy="347165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61271077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מלבן 3">
            <a:extLst>
              <a:ext uri="{FF2B5EF4-FFF2-40B4-BE49-F238E27FC236}">
                <a16:creationId xmlns:a16="http://schemas.microsoft.com/office/drawing/2014/main" id="{63E63F9E-AE09-4E41-B10C-8E8113322546}"/>
              </a:ext>
            </a:extLst>
          </p:cNvPr>
          <p:cNvSpPr/>
          <p:nvPr/>
        </p:nvSpPr>
        <p:spPr>
          <a:xfrm>
            <a:off x="858561" y="168010"/>
            <a:ext cx="10854253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he-IL" sz="48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2060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באילו ביצועי הבנה השתמשנו ביחידת הלימוד? </a:t>
            </a:r>
            <a:endParaRPr lang="he-IL" sz="48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75000"/>
                </a:schemeClr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  <a:p>
            <a:pPr algn="ctr"/>
            <a:r>
              <a:rPr lang="he-IL" sz="48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2060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 </a:t>
            </a:r>
            <a:endParaRPr lang="en-US" sz="4800" b="1" dirty="0">
              <a:ln w="22225">
                <a:solidFill>
                  <a:schemeClr val="accent2"/>
                </a:solidFill>
                <a:prstDash val="solid"/>
              </a:ln>
              <a:solidFill>
                <a:srgbClr val="002060"/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pic>
        <p:nvPicPr>
          <p:cNvPr id="6146" name="Picture 2" descr="יורם הרפז / ביצועי הבנה">
            <a:extLst>
              <a:ext uri="{FF2B5EF4-FFF2-40B4-BE49-F238E27FC236}">
                <a16:creationId xmlns:a16="http://schemas.microsoft.com/office/drawing/2014/main" id="{AD91762E-530D-4C2D-BD8F-76CADB8740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14849" y="1336359"/>
            <a:ext cx="4189879" cy="50935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754490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תמונה 1">
            <a:extLst>
              <a:ext uri="{FF2B5EF4-FFF2-40B4-BE49-F238E27FC236}">
                <a16:creationId xmlns:a16="http://schemas.microsoft.com/office/drawing/2014/main" id="{4873D2B0-6B59-4935-9588-2F75FCDB800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10653" y="2403335"/>
            <a:ext cx="5018988" cy="288089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מלבן 3">
            <a:extLst>
              <a:ext uri="{FF2B5EF4-FFF2-40B4-BE49-F238E27FC236}">
                <a16:creationId xmlns:a16="http://schemas.microsoft.com/office/drawing/2014/main" id="{63E63F9E-AE09-4E41-B10C-8E8113322546}"/>
              </a:ext>
            </a:extLst>
          </p:cNvPr>
          <p:cNvSpPr/>
          <p:nvPr/>
        </p:nvSpPr>
        <p:spPr>
          <a:xfrm>
            <a:off x="4422228" y="194904"/>
            <a:ext cx="4139274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he-IL" sz="48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2060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תוכנית הלימודים</a:t>
            </a:r>
          </a:p>
          <a:p>
            <a:pPr algn="ctr"/>
            <a:r>
              <a:rPr lang="he-IL" sz="48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2060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 </a:t>
            </a:r>
            <a:endParaRPr lang="en-US" sz="4800" b="1" dirty="0">
              <a:ln w="22225">
                <a:solidFill>
                  <a:schemeClr val="accent2"/>
                </a:solidFill>
                <a:prstDash val="solid"/>
              </a:ln>
              <a:solidFill>
                <a:srgbClr val="002060"/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28775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תמונה 1">
            <a:extLst>
              <a:ext uri="{FF2B5EF4-FFF2-40B4-BE49-F238E27FC236}">
                <a16:creationId xmlns:a16="http://schemas.microsoft.com/office/drawing/2014/main" id="{413F46EE-5ADA-444A-82CD-0AC504C2CB7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4841" r="15400"/>
          <a:stretch/>
        </p:blipFill>
        <p:spPr>
          <a:xfrm>
            <a:off x="6770912" y="386611"/>
            <a:ext cx="5016137" cy="3786972"/>
          </a:xfrm>
          <a:prstGeom prst="rect">
            <a:avLst/>
          </a:prstGeom>
        </p:spPr>
      </p:pic>
      <p:pic>
        <p:nvPicPr>
          <p:cNvPr id="6" name="תמונה 5">
            <a:extLst>
              <a:ext uri="{FF2B5EF4-FFF2-40B4-BE49-F238E27FC236}">
                <a16:creationId xmlns:a16="http://schemas.microsoft.com/office/drawing/2014/main" id="{4CD9726B-4035-4A50-A562-5ED0909FB48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0479" t="11816" r="3988" b="20980"/>
          <a:stretch/>
        </p:blipFill>
        <p:spPr>
          <a:xfrm>
            <a:off x="699764" y="556940"/>
            <a:ext cx="5142408" cy="258644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תמונה 6">
            <a:extLst>
              <a:ext uri="{FF2B5EF4-FFF2-40B4-BE49-F238E27FC236}">
                <a16:creationId xmlns:a16="http://schemas.microsoft.com/office/drawing/2014/main" id="{42B5B149-C8F6-4CB6-A5B2-5D8D6D116A6F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3477" t="43989" r="15354" b="15719"/>
          <a:stretch/>
        </p:blipFill>
        <p:spPr>
          <a:xfrm>
            <a:off x="7373403" y="4465611"/>
            <a:ext cx="4151818" cy="200577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תמונה 7">
            <a:extLst>
              <a:ext uri="{FF2B5EF4-FFF2-40B4-BE49-F238E27FC236}">
                <a16:creationId xmlns:a16="http://schemas.microsoft.com/office/drawing/2014/main" id="{3AADDABE-8508-4875-8B15-0880461901DF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4714" t="17211" r="14292" b="20092"/>
          <a:stretch/>
        </p:blipFill>
        <p:spPr>
          <a:xfrm>
            <a:off x="499724" y="3806566"/>
            <a:ext cx="5342448" cy="266482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700728119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מלבן: פינות מעוגלות 3">
            <a:extLst>
              <a:ext uri="{FF2B5EF4-FFF2-40B4-BE49-F238E27FC236}">
                <a16:creationId xmlns:a16="http://schemas.microsoft.com/office/drawing/2014/main" id="{C9F99419-0BE2-40B1-B2EF-A2140089A63A}"/>
              </a:ext>
            </a:extLst>
          </p:cNvPr>
          <p:cNvSpPr/>
          <p:nvPr/>
        </p:nvSpPr>
        <p:spPr>
          <a:xfrm>
            <a:off x="2499938" y="250203"/>
            <a:ext cx="7867644" cy="914400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e-IL" sz="3600" b="1" dirty="0">
                <a:solidFill>
                  <a:srgbClr val="002060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עקרונות להבנת הנשמע ולהבנת הנקרא</a:t>
            </a:r>
            <a:endParaRPr lang="en-US" sz="3600" b="1" dirty="0">
              <a:solidFill>
                <a:srgbClr val="002060"/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sp>
        <p:nvSpPr>
          <p:cNvPr id="5" name="מלבן 4">
            <a:extLst>
              <a:ext uri="{FF2B5EF4-FFF2-40B4-BE49-F238E27FC236}">
                <a16:creationId xmlns:a16="http://schemas.microsoft.com/office/drawing/2014/main" id="{20BE2AF6-45EA-4CEE-9EA2-A98F66E97440}"/>
              </a:ext>
            </a:extLst>
          </p:cNvPr>
          <p:cNvSpPr/>
          <p:nvPr/>
        </p:nvSpPr>
        <p:spPr>
          <a:xfrm>
            <a:off x="2436712" y="1561694"/>
            <a:ext cx="7915232" cy="1867306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he-IL" sz="3200" b="1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David" panose="020E0502060401010101" pitchFamily="34" charset="-79"/>
              </a:rPr>
              <a:t>1 .מגוון וריבוי של אופני ייצוג. </a:t>
            </a:r>
            <a:endParaRPr lang="en-US" sz="3200" b="1" dirty="0">
              <a:solidFill>
                <a:srgbClr val="002060"/>
              </a:solidFill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he-IL" sz="3200" b="1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David" panose="020E0502060401010101" pitchFamily="34" charset="-79"/>
              </a:rPr>
              <a:t>2 .מגוון וריבוי של דרכי פעולה ודרכי הבעה.</a:t>
            </a:r>
            <a:endParaRPr lang="en-US" sz="3200" b="1" dirty="0">
              <a:solidFill>
                <a:srgbClr val="002060"/>
              </a:solidFill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he-IL" sz="3200" b="1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David" panose="020E0502060401010101" pitchFamily="34" charset="-79"/>
              </a:rPr>
              <a:t>3 .מגוון וריבוי של פעילויות לימודיות ותוצרי הבנה</a:t>
            </a:r>
            <a:r>
              <a:rPr lang="he-IL" sz="3200" b="1" dirty="0">
                <a:solidFill>
                  <a:srgbClr val="00B050"/>
                </a:solidFill>
                <a:latin typeface="Calibri" panose="020F0502020204030204" pitchFamily="34" charset="0"/>
                <a:ea typeface="Calibri" panose="020F0502020204030204" pitchFamily="34" charset="0"/>
                <a:cs typeface="David" panose="020E0502060401010101" pitchFamily="34" charset="-79"/>
              </a:rPr>
              <a:t>.</a:t>
            </a:r>
            <a:endParaRPr lang="en-US" sz="3200" b="1" dirty="0">
              <a:solidFill>
                <a:srgbClr val="00B050"/>
              </a:solidFill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6" name="מלבן: פינות מעוגלות 5">
            <a:extLst>
              <a:ext uri="{FF2B5EF4-FFF2-40B4-BE49-F238E27FC236}">
                <a16:creationId xmlns:a16="http://schemas.microsoft.com/office/drawing/2014/main" id="{C6295886-CCEB-45CC-81A7-265948E3FD85}"/>
              </a:ext>
            </a:extLst>
          </p:cNvPr>
          <p:cNvSpPr/>
          <p:nvPr/>
        </p:nvSpPr>
        <p:spPr>
          <a:xfrm>
            <a:off x="9728570" y="3826091"/>
            <a:ext cx="2272937" cy="914400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e-IL" sz="2400" b="1" dirty="0">
                <a:solidFill>
                  <a:srgbClr val="C00000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בחירה</a:t>
            </a:r>
            <a:endParaRPr lang="en-US" sz="2400" b="1" dirty="0">
              <a:solidFill>
                <a:srgbClr val="C00000"/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sp>
        <p:nvSpPr>
          <p:cNvPr id="7" name="מלבן: פינות מעוגלות 6">
            <a:extLst>
              <a:ext uri="{FF2B5EF4-FFF2-40B4-BE49-F238E27FC236}">
                <a16:creationId xmlns:a16="http://schemas.microsoft.com/office/drawing/2014/main" id="{4FBBD4AE-DF1B-423F-9F82-42438DE59423}"/>
              </a:ext>
            </a:extLst>
          </p:cNvPr>
          <p:cNvSpPr/>
          <p:nvPr/>
        </p:nvSpPr>
        <p:spPr>
          <a:xfrm>
            <a:off x="7266970" y="4959530"/>
            <a:ext cx="2272937" cy="914400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e-IL" sz="2400" b="1" dirty="0">
                <a:solidFill>
                  <a:srgbClr val="C00000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סוגים שונים של פעילויות</a:t>
            </a:r>
            <a:endParaRPr lang="en-US" sz="2400" b="1" dirty="0">
              <a:solidFill>
                <a:srgbClr val="C00000"/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sp>
        <p:nvSpPr>
          <p:cNvPr id="8" name="מלבן: פינות מעוגלות 7">
            <a:extLst>
              <a:ext uri="{FF2B5EF4-FFF2-40B4-BE49-F238E27FC236}">
                <a16:creationId xmlns:a16="http://schemas.microsoft.com/office/drawing/2014/main" id="{6E0CF9A0-3E0A-4C9C-A8B3-4F078455990B}"/>
              </a:ext>
            </a:extLst>
          </p:cNvPr>
          <p:cNvSpPr/>
          <p:nvPr/>
        </p:nvSpPr>
        <p:spPr>
          <a:xfrm>
            <a:off x="2716076" y="3826091"/>
            <a:ext cx="4276005" cy="914400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e-IL" sz="2400" b="1" dirty="0">
                <a:solidFill>
                  <a:srgbClr val="C00000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פעילות של: סימון, </a:t>
            </a:r>
            <a:r>
              <a:rPr lang="he-IL" sz="2400" b="1" dirty="0" err="1">
                <a:solidFill>
                  <a:srgbClr val="C00000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מירקור</a:t>
            </a:r>
            <a:r>
              <a:rPr lang="he-IL" sz="2400" b="1" dirty="0">
                <a:solidFill>
                  <a:srgbClr val="C00000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, העברת חיצים ועוד...</a:t>
            </a:r>
            <a:endParaRPr lang="en-US" sz="2400" b="1" dirty="0">
              <a:solidFill>
                <a:srgbClr val="C00000"/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sp>
        <p:nvSpPr>
          <p:cNvPr id="9" name="מלבן: פינות מעוגלות 8">
            <a:extLst>
              <a:ext uri="{FF2B5EF4-FFF2-40B4-BE49-F238E27FC236}">
                <a16:creationId xmlns:a16="http://schemas.microsoft.com/office/drawing/2014/main" id="{8EB9223B-AA1B-4EEE-BB69-721FE9ABC38E}"/>
              </a:ext>
            </a:extLst>
          </p:cNvPr>
          <p:cNvSpPr/>
          <p:nvPr/>
        </p:nvSpPr>
        <p:spPr>
          <a:xfrm>
            <a:off x="9728569" y="4959530"/>
            <a:ext cx="2272937" cy="914400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e-IL" sz="2400" b="1" dirty="0">
                <a:solidFill>
                  <a:srgbClr val="C00000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שימוש בתמונות</a:t>
            </a:r>
            <a:endParaRPr lang="en-US" sz="2400" b="1" dirty="0">
              <a:solidFill>
                <a:srgbClr val="C00000"/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sp>
        <p:nvSpPr>
          <p:cNvPr id="10" name="מלבן: פינות מעוגלות 9">
            <a:extLst>
              <a:ext uri="{FF2B5EF4-FFF2-40B4-BE49-F238E27FC236}">
                <a16:creationId xmlns:a16="http://schemas.microsoft.com/office/drawing/2014/main" id="{D16B8365-BEB0-489F-BAC7-B38C374000BE}"/>
              </a:ext>
            </a:extLst>
          </p:cNvPr>
          <p:cNvSpPr/>
          <p:nvPr/>
        </p:nvSpPr>
        <p:spPr>
          <a:xfrm>
            <a:off x="7223857" y="3826091"/>
            <a:ext cx="2272937" cy="914400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e-IL" sz="2400" b="1" dirty="0">
                <a:solidFill>
                  <a:srgbClr val="C00000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סוגים שונים של שאלות </a:t>
            </a:r>
            <a:endParaRPr lang="en-US" sz="2400" b="1" dirty="0">
              <a:solidFill>
                <a:srgbClr val="C00000"/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sp>
        <p:nvSpPr>
          <p:cNvPr id="11" name="מלבן: פינות מעוגלות 10">
            <a:extLst>
              <a:ext uri="{FF2B5EF4-FFF2-40B4-BE49-F238E27FC236}">
                <a16:creationId xmlns:a16="http://schemas.microsoft.com/office/drawing/2014/main" id="{E3A9C15A-34A4-4604-9CBA-865B31203BA9}"/>
              </a:ext>
            </a:extLst>
          </p:cNvPr>
          <p:cNvSpPr/>
          <p:nvPr/>
        </p:nvSpPr>
        <p:spPr>
          <a:xfrm>
            <a:off x="4778782" y="4959530"/>
            <a:ext cx="2272937" cy="914400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e-IL" sz="2400" b="1" dirty="0">
                <a:solidFill>
                  <a:srgbClr val="C00000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גיוון בדף העבודה </a:t>
            </a:r>
            <a:endParaRPr lang="en-US" sz="2400" b="1" dirty="0">
              <a:solidFill>
                <a:srgbClr val="C00000"/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sp>
        <p:nvSpPr>
          <p:cNvPr id="12" name="מלבן: פינות מעוגלות 11">
            <a:extLst>
              <a:ext uri="{FF2B5EF4-FFF2-40B4-BE49-F238E27FC236}">
                <a16:creationId xmlns:a16="http://schemas.microsoft.com/office/drawing/2014/main" id="{97E1CCD5-6927-43BD-9779-59515F67A6B9}"/>
              </a:ext>
            </a:extLst>
          </p:cNvPr>
          <p:cNvSpPr/>
          <p:nvPr/>
        </p:nvSpPr>
        <p:spPr>
          <a:xfrm>
            <a:off x="2317183" y="4959530"/>
            <a:ext cx="2272937" cy="914400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e-IL" sz="2400" b="1" dirty="0">
                <a:solidFill>
                  <a:srgbClr val="C00000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לבד וביחד</a:t>
            </a:r>
            <a:endParaRPr lang="en-US" sz="2400" b="1" dirty="0">
              <a:solidFill>
                <a:srgbClr val="C00000"/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sp>
        <p:nvSpPr>
          <p:cNvPr id="13" name="מלבן: פינות מעוגלות 12">
            <a:extLst>
              <a:ext uri="{FF2B5EF4-FFF2-40B4-BE49-F238E27FC236}">
                <a16:creationId xmlns:a16="http://schemas.microsoft.com/office/drawing/2014/main" id="{97111C15-04A9-4AC1-8388-C8B7C0197EA4}"/>
              </a:ext>
            </a:extLst>
          </p:cNvPr>
          <p:cNvSpPr/>
          <p:nvPr/>
        </p:nvSpPr>
        <p:spPr>
          <a:xfrm>
            <a:off x="211363" y="3799966"/>
            <a:ext cx="2272937" cy="914400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e-IL" sz="2400" b="1" dirty="0">
                <a:solidFill>
                  <a:srgbClr val="C00000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משימות ותוצרי הבנה</a:t>
            </a:r>
            <a:endParaRPr lang="en-US" sz="2400" b="1" dirty="0">
              <a:solidFill>
                <a:srgbClr val="C00000"/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1439573987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\\psf\Home\Dropbox\Yaron\Work\מתודיקה\משרד החינוך\למידה משמעותית\Pic\s2.pn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7614285" y="315880"/>
            <a:ext cx="4248472" cy="26254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מלבן 2"/>
          <p:cNvSpPr/>
          <p:nvPr/>
        </p:nvSpPr>
        <p:spPr>
          <a:xfrm>
            <a:off x="7032104" y="908720"/>
            <a:ext cx="445354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e-IL" sz="3200" b="1" dirty="0" err="1">
                <a:latin typeface="David" panose="020E0502060401010101" pitchFamily="34" charset="-79"/>
                <a:cs typeface="David" panose="020E0502060401010101" pitchFamily="34" charset="-79"/>
              </a:rPr>
              <a:t>אמל"י</a:t>
            </a:r>
            <a:r>
              <a:rPr lang="he-IL" sz="3200" b="1" dirty="0">
                <a:latin typeface="David" panose="020E0502060401010101" pitchFamily="34" charset="-79"/>
                <a:cs typeface="David" panose="020E0502060401010101" pitchFamily="34" charset="-79"/>
              </a:rPr>
              <a:t>- </a:t>
            </a:r>
          </a:p>
          <a:p>
            <a:r>
              <a:rPr lang="he-IL" sz="3200" b="1" dirty="0">
                <a:solidFill>
                  <a:srgbClr val="C00000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א</a:t>
            </a:r>
            <a:r>
              <a:rPr lang="he-IL" sz="3200" b="1" dirty="0">
                <a:latin typeface="David" panose="020E0502060401010101" pitchFamily="34" charset="-79"/>
                <a:cs typeface="David" panose="020E0502060401010101" pitchFamily="34" charset="-79"/>
              </a:rPr>
              <a:t>ני </a:t>
            </a:r>
            <a:r>
              <a:rPr lang="he-IL" sz="3200" b="1" dirty="0">
                <a:solidFill>
                  <a:srgbClr val="C00000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מ</a:t>
            </a:r>
            <a:r>
              <a:rPr lang="he-IL" sz="3200" b="1" dirty="0">
                <a:latin typeface="David" panose="020E0502060401010101" pitchFamily="34" charset="-79"/>
                <a:cs typeface="David" panose="020E0502060401010101" pitchFamily="34" charset="-79"/>
              </a:rPr>
              <a:t>ה </a:t>
            </a:r>
            <a:r>
              <a:rPr lang="he-IL" sz="3200" b="1" dirty="0">
                <a:solidFill>
                  <a:srgbClr val="C00000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י</a:t>
            </a:r>
            <a:r>
              <a:rPr lang="he-IL" sz="3200" b="1" dirty="0">
                <a:latin typeface="David" panose="020E0502060401010101" pitchFamily="34" charset="-79"/>
                <a:cs typeface="David" panose="020E0502060401010101" pitchFamily="34" charset="-79"/>
              </a:rPr>
              <a:t>וצא </a:t>
            </a:r>
            <a:r>
              <a:rPr lang="he-IL" sz="3200" b="1" dirty="0">
                <a:solidFill>
                  <a:srgbClr val="C00000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ל</a:t>
            </a:r>
            <a:r>
              <a:rPr lang="he-IL" sz="3200" b="1" dirty="0">
                <a:latin typeface="David" panose="020E0502060401010101" pitchFamily="34" charset="-79"/>
                <a:cs typeface="David" panose="020E0502060401010101" pitchFamily="34" charset="-79"/>
              </a:rPr>
              <a:t>י מזה...        </a:t>
            </a:r>
          </a:p>
        </p:txBody>
      </p:sp>
      <p:pic>
        <p:nvPicPr>
          <p:cNvPr id="4" name="Picture 1" descr="\\psf\Home\Dropbox\Yaron\Work\מתודיקה\משרד החינוך\למידה משמעותית\Pic\s1.png">
            <a:extLst>
              <a:ext uri="{FF2B5EF4-FFF2-40B4-BE49-F238E27FC236}">
                <a16:creationId xmlns:a16="http://schemas.microsoft.com/office/drawing/2014/main" id="{A14DCCFC-2E89-4810-8D8F-CA579898895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7425181" y="4041433"/>
            <a:ext cx="4382449" cy="2369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מלבן 4">
            <a:extLst>
              <a:ext uri="{FF2B5EF4-FFF2-40B4-BE49-F238E27FC236}">
                <a16:creationId xmlns:a16="http://schemas.microsoft.com/office/drawing/2014/main" id="{FC6E9213-7B80-48BE-ACDC-1ADC27A83E50}"/>
              </a:ext>
            </a:extLst>
          </p:cNvPr>
          <p:cNvSpPr/>
          <p:nvPr/>
        </p:nvSpPr>
        <p:spPr>
          <a:xfrm>
            <a:off x="7941795" y="4706340"/>
            <a:ext cx="3190428" cy="12988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80000"/>
              </a:lnSpc>
              <a:buClr>
                <a:srgbClr val="FFFFFF"/>
              </a:buClr>
              <a:defRPr/>
            </a:pPr>
            <a:r>
              <a:rPr lang="he-IL" sz="3200" b="1" kern="0" dirty="0">
                <a:latin typeface="David" panose="020E0502060401010101" pitchFamily="34" charset="-79"/>
                <a:cs typeface="David" panose="020E0502060401010101" pitchFamily="34" charset="-79"/>
              </a:rPr>
              <a:t>פחות מע"מ  - </a:t>
            </a:r>
          </a:p>
          <a:p>
            <a:pPr algn="ctr">
              <a:lnSpc>
                <a:spcPct val="80000"/>
              </a:lnSpc>
              <a:buClr>
                <a:srgbClr val="FFFFFF"/>
              </a:buClr>
              <a:defRPr/>
            </a:pPr>
            <a:r>
              <a:rPr lang="he-IL" sz="3200" b="1" kern="0" dirty="0">
                <a:latin typeface="David" panose="020E0502060401010101" pitchFamily="34" charset="-79"/>
                <a:cs typeface="David" panose="020E0502060401010101" pitchFamily="34" charset="-79"/>
              </a:rPr>
              <a:t>פחות </a:t>
            </a:r>
            <a:r>
              <a:rPr lang="he-IL" sz="3200" b="1" kern="0" dirty="0">
                <a:solidFill>
                  <a:srgbClr val="C00000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מ</a:t>
            </a:r>
            <a:r>
              <a:rPr lang="he-IL" sz="3200" b="1" kern="0" dirty="0">
                <a:latin typeface="David" panose="020E0502060401010101" pitchFamily="34" charset="-79"/>
                <a:cs typeface="David" panose="020E0502060401010101" pitchFamily="34" charset="-79"/>
              </a:rPr>
              <a:t>ורה </a:t>
            </a:r>
            <a:r>
              <a:rPr lang="he-IL" sz="3200" b="1" kern="0" dirty="0">
                <a:solidFill>
                  <a:srgbClr val="C00000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ע</a:t>
            </a:r>
            <a:r>
              <a:rPr lang="he-IL" sz="3200" b="1" kern="0" dirty="0">
                <a:latin typeface="David" panose="020E0502060401010101" pitchFamily="34" charset="-79"/>
                <a:cs typeface="David" panose="020E0502060401010101" pitchFamily="34" charset="-79"/>
              </a:rPr>
              <a:t>ומד </a:t>
            </a:r>
            <a:r>
              <a:rPr lang="he-IL" sz="3200" b="1" kern="0" dirty="0">
                <a:solidFill>
                  <a:srgbClr val="C00000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מ</a:t>
            </a:r>
            <a:r>
              <a:rPr lang="he-IL" sz="3200" b="1" kern="0" dirty="0">
                <a:latin typeface="David" panose="020E0502060401010101" pitchFamily="34" charset="-79"/>
                <a:cs typeface="David" panose="020E0502060401010101" pitchFamily="34" charset="-79"/>
              </a:rPr>
              <a:t>דבר</a:t>
            </a:r>
          </a:p>
        </p:txBody>
      </p:sp>
      <p:pic>
        <p:nvPicPr>
          <p:cNvPr id="6" name="Picture 3" descr="\\psf\Home\Dropbox\Yaron\Work\מתודיקה\משרד החינוך\למידה משמעותית\Pic\s3.png">
            <a:extLst>
              <a:ext uri="{FF2B5EF4-FFF2-40B4-BE49-F238E27FC236}">
                <a16:creationId xmlns:a16="http://schemas.microsoft.com/office/drawing/2014/main" id="{439085C2-E811-4A7C-9988-B2894C7BCA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839416" y="443719"/>
            <a:ext cx="4464496" cy="23697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מלבן: פינות מעוגלות 6">
            <a:extLst>
              <a:ext uri="{FF2B5EF4-FFF2-40B4-BE49-F238E27FC236}">
                <a16:creationId xmlns:a16="http://schemas.microsoft.com/office/drawing/2014/main" id="{8FFD9826-96FE-4238-BB2E-9635C33683B7}"/>
              </a:ext>
            </a:extLst>
          </p:cNvPr>
          <p:cNvSpPr/>
          <p:nvPr/>
        </p:nvSpPr>
        <p:spPr>
          <a:xfrm>
            <a:off x="5387372" y="118283"/>
            <a:ext cx="2143452" cy="91440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e-IL" sz="3600" b="1" dirty="0">
                <a:solidFill>
                  <a:srgbClr val="002060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עקרונות</a:t>
            </a:r>
            <a:endParaRPr lang="en-US" sz="3600" b="1" dirty="0">
              <a:solidFill>
                <a:srgbClr val="002060"/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sp>
        <p:nvSpPr>
          <p:cNvPr id="8" name="מלבן 7">
            <a:extLst>
              <a:ext uri="{FF2B5EF4-FFF2-40B4-BE49-F238E27FC236}">
                <a16:creationId xmlns:a16="http://schemas.microsoft.com/office/drawing/2014/main" id="{DF08602E-69C2-4D93-8559-99F970D70190}"/>
              </a:ext>
            </a:extLst>
          </p:cNvPr>
          <p:cNvSpPr/>
          <p:nvPr/>
        </p:nvSpPr>
        <p:spPr>
          <a:xfrm>
            <a:off x="1605514" y="1104095"/>
            <a:ext cx="3046411" cy="9048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80000"/>
              </a:lnSpc>
              <a:buClr>
                <a:schemeClr val="bg1"/>
              </a:buClr>
              <a:defRPr/>
            </a:pPr>
            <a:r>
              <a:rPr lang="he-IL" sz="3200" b="1" dirty="0">
                <a:latin typeface="David" panose="020E0502060401010101" pitchFamily="34" charset="-79"/>
                <a:cs typeface="David" panose="020E0502060401010101" pitchFamily="34" charset="-79"/>
              </a:rPr>
              <a:t>כל </a:t>
            </a:r>
            <a:r>
              <a:rPr lang="he-IL" sz="3200" b="1" dirty="0">
                <a:solidFill>
                  <a:srgbClr val="C00000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ח"י</a:t>
            </a:r>
            <a:r>
              <a:rPr lang="he-IL" sz="3200" b="1" dirty="0">
                <a:latin typeface="David" panose="020E0502060401010101" pitchFamily="34" charset="-79"/>
                <a:cs typeface="David" panose="020E0502060401010101" pitchFamily="34" charset="-79"/>
              </a:rPr>
              <a:t> דקות בערך</a:t>
            </a:r>
          </a:p>
          <a:p>
            <a:pPr algn="ctr">
              <a:lnSpc>
                <a:spcPct val="80000"/>
              </a:lnSpc>
              <a:buClr>
                <a:schemeClr val="bg1"/>
              </a:buClr>
              <a:defRPr/>
            </a:pPr>
            <a:r>
              <a:rPr lang="he-IL" sz="3200" b="1" dirty="0">
                <a:latin typeface="David" panose="020E0502060401010101" pitchFamily="34" charset="-79"/>
                <a:cs typeface="David" panose="020E0502060401010101" pitchFamily="34" charset="-79"/>
              </a:rPr>
              <a:t>להחליף פעילות</a:t>
            </a:r>
          </a:p>
        </p:txBody>
      </p:sp>
      <p:pic>
        <p:nvPicPr>
          <p:cNvPr id="9" name="Picture 2" descr="\\psf\Home\Dropbox\Yaron\Work\מתודיקה\משרד החינוך\למידה משמעותית\Pic\s2.png">
            <a:extLst>
              <a:ext uri="{FF2B5EF4-FFF2-40B4-BE49-F238E27FC236}">
                <a16:creationId xmlns:a16="http://schemas.microsoft.com/office/drawing/2014/main" id="{27F4A113-29FA-4852-93B0-60975CECB4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95350" y="3913596"/>
            <a:ext cx="4248472" cy="26254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מלבן 9">
            <a:extLst>
              <a:ext uri="{FF2B5EF4-FFF2-40B4-BE49-F238E27FC236}">
                <a16:creationId xmlns:a16="http://schemas.microsoft.com/office/drawing/2014/main" id="{C6F81F1C-5C51-4476-B48A-87B5CD280511}"/>
              </a:ext>
            </a:extLst>
          </p:cNvPr>
          <p:cNvSpPr/>
          <p:nvPr/>
        </p:nvSpPr>
        <p:spPr>
          <a:xfrm>
            <a:off x="1157436" y="4600394"/>
            <a:ext cx="2636441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e-IL" sz="3200" b="1" dirty="0">
                <a:latin typeface="David" panose="020E0502060401010101" pitchFamily="34" charset="-79"/>
                <a:cs typeface="David" panose="020E0502060401010101" pitchFamily="34" charset="-79"/>
              </a:rPr>
              <a:t>מעורבות ופעילות הלומד</a:t>
            </a:r>
          </a:p>
        </p:txBody>
      </p:sp>
      <p:grpSp>
        <p:nvGrpSpPr>
          <p:cNvPr id="14" name="Group 21">
            <a:extLst>
              <a:ext uri="{FF2B5EF4-FFF2-40B4-BE49-F238E27FC236}">
                <a16:creationId xmlns:a16="http://schemas.microsoft.com/office/drawing/2014/main" id="{9CA51C9F-E74A-4F2F-8DC0-F7AF359A8320}"/>
              </a:ext>
            </a:extLst>
          </p:cNvPr>
          <p:cNvGrpSpPr>
            <a:grpSpLocks/>
          </p:cNvGrpSpPr>
          <p:nvPr/>
        </p:nvGrpSpPr>
        <p:grpSpPr bwMode="auto">
          <a:xfrm rot="18438138">
            <a:off x="4932620" y="2603860"/>
            <a:ext cx="3206502" cy="1873368"/>
            <a:chOff x="4746378" y="2138719"/>
            <a:chExt cx="4673348" cy="2577752"/>
          </a:xfrm>
        </p:grpSpPr>
        <p:pic>
          <p:nvPicPr>
            <p:cNvPr id="15" name="Picture 3" descr="\\psf\Home\Dropbox\Yaron\Work\מתודיקה\משרד החינוך\למידה משמעותית\Pic\s3.png">
              <a:extLst>
                <a:ext uri="{FF2B5EF4-FFF2-40B4-BE49-F238E27FC236}">
                  <a16:creationId xmlns:a16="http://schemas.microsoft.com/office/drawing/2014/main" id="{4C5092FF-B0A8-475F-B670-9F1DB55094B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email"/>
            <a:srcRect/>
            <a:stretch>
              <a:fillRect/>
            </a:stretch>
          </p:blipFill>
          <p:spPr bwMode="auto">
            <a:xfrm>
              <a:off x="4746378" y="2138719"/>
              <a:ext cx="4673348" cy="25777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6" name="Rounded Rectangular Callout 12">
              <a:extLst>
                <a:ext uri="{FF2B5EF4-FFF2-40B4-BE49-F238E27FC236}">
                  <a16:creationId xmlns:a16="http://schemas.microsoft.com/office/drawing/2014/main" id="{86A7C195-BFE5-41B8-A6A4-CFD6C5D7C226}"/>
                </a:ext>
              </a:extLst>
            </p:cNvPr>
            <p:cNvSpPr/>
            <p:nvPr/>
          </p:nvSpPr>
          <p:spPr bwMode="auto">
            <a:xfrm>
              <a:off x="5424767" y="2643182"/>
              <a:ext cx="3374353" cy="1061945"/>
            </a:xfrm>
            <a:prstGeom prst="wedgeRoundRectCallout">
              <a:avLst>
                <a:gd name="adj1" fmla="val 49730"/>
                <a:gd name="adj2" fmla="val -523"/>
                <a:gd name="adj3" fmla="val 16667"/>
              </a:avLst>
            </a:prstGeom>
            <a:noFill/>
            <a:ln>
              <a:noFill/>
              <a:headEnd type="none" w="med" len="med"/>
              <a:tailEnd type="none" w="med" len="med"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none" rtlCol="1" anchor="ctr"/>
            <a:lstStyle/>
            <a:p>
              <a:pPr algn="ctr" rtl="1">
                <a:lnSpc>
                  <a:spcPct val="80000"/>
                </a:lnSpc>
                <a:buClr>
                  <a:schemeClr val="bg1"/>
                </a:buClr>
                <a:defRPr/>
              </a:pPr>
              <a:r>
                <a:rPr lang="he-IL" b="1" dirty="0">
                  <a:solidFill>
                    <a:srgbClr val="0070C0"/>
                  </a:solidFill>
                </a:rPr>
                <a:t>    </a:t>
              </a:r>
            </a:p>
          </p:txBody>
        </p:sp>
      </p:grpSp>
      <p:sp>
        <p:nvSpPr>
          <p:cNvPr id="17" name="Rounded Rectangular Callout 15">
            <a:extLst>
              <a:ext uri="{FF2B5EF4-FFF2-40B4-BE49-F238E27FC236}">
                <a16:creationId xmlns:a16="http://schemas.microsoft.com/office/drawing/2014/main" id="{BE610155-381A-43AB-BDA7-EF456F8F1FE4}"/>
              </a:ext>
            </a:extLst>
          </p:cNvPr>
          <p:cNvSpPr/>
          <p:nvPr/>
        </p:nvSpPr>
        <p:spPr bwMode="auto">
          <a:xfrm>
            <a:off x="5204976" y="2859133"/>
            <a:ext cx="2736819" cy="1277937"/>
          </a:xfrm>
          <a:prstGeom prst="wedgeRoundRectCallout">
            <a:avLst>
              <a:gd name="adj1" fmla="val 49730"/>
              <a:gd name="adj2" fmla="val -523"/>
              <a:gd name="adj3" fmla="val 16667"/>
            </a:avLst>
          </a:prstGeom>
          <a:noFill/>
          <a:ln w="127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rtlCol="1" anchor="ctr"/>
          <a:lstStyle/>
          <a:p>
            <a:pPr algn="ctr">
              <a:lnSpc>
                <a:spcPct val="80000"/>
              </a:lnSpc>
              <a:buClr>
                <a:srgbClr val="FFFFFF"/>
              </a:buClr>
              <a:defRPr/>
            </a:pPr>
            <a:r>
              <a:rPr lang="he-IL" sz="3200" b="1" kern="0" dirty="0">
                <a:latin typeface="David" panose="020E0502060401010101" pitchFamily="34" charset="-79"/>
                <a:cs typeface="David" panose="020E0502060401010101" pitchFamily="34" charset="-79"/>
              </a:rPr>
              <a:t>גיוון</a:t>
            </a:r>
          </a:p>
        </p:txBody>
      </p:sp>
      <p:graphicFrame>
        <p:nvGraphicFramePr>
          <p:cNvPr id="18" name="אובייקט 17">
            <a:extLst>
              <a:ext uri="{FF2B5EF4-FFF2-40B4-BE49-F238E27FC236}">
                <a16:creationId xmlns:a16="http://schemas.microsoft.com/office/drawing/2014/main" id="{E6C804BC-61BE-4554-A068-B877D1DC13B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19054415"/>
              </p:ext>
            </p:extLst>
          </p:nvPr>
        </p:nvGraphicFramePr>
        <p:xfrm>
          <a:off x="4233320" y="2941340"/>
          <a:ext cx="1224136" cy="371956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lip" r:id="rId6" imgW="1296063" imgH="3934305" progId="">
                  <p:embed/>
                </p:oleObj>
              </mc:Choice>
              <mc:Fallback>
                <p:oleObj name="Clip" r:id="rId6" imgW="1296063" imgH="3934305" progId="">
                  <p:embed/>
                  <p:pic>
                    <p:nvPicPr>
                      <p:cNvPr id="18" name="אובייקט 17">
                        <a:extLst>
                          <a:ext uri="{FF2B5EF4-FFF2-40B4-BE49-F238E27FC236}">
                            <a16:creationId xmlns:a16="http://schemas.microsoft.com/office/drawing/2014/main" id="{E6C804BC-61BE-4554-A068-B877D1DC13BA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33320" y="2941340"/>
                        <a:ext cx="1224136" cy="3719564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9561428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מלבן 2"/>
          <p:cNvSpPr/>
          <p:nvPr/>
        </p:nvSpPr>
        <p:spPr>
          <a:xfrm>
            <a:off x="5663952" y="4941169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he-IL" sz="2400" b="1" dirty="0">
                <a:solidFill>
                  <a:schemeClr val="accent1"/>
                </a:solidFill>
                <a:cs typeface="+mj-cs"/>
              </a:rPr>
              <a:t>מעורבות תגדיל את </a:t>
            </a:r>
          </a:p>
          <a:p>
            <a:r>
              <a:rPr lang="he-IL" sz="2400" b="1" dirty="0">
                <a:solidFill>
                  <a:schemeClr val="accent1"/>
                </a:solidFill>
                <a:cs typeface="+mj-cs"/>
              </a:rPr>
              <a:t>ה</a:t>
            </a:r>
            <a:r>
              <a:rPr lang="he-IL" sz="2400" b="1" dirty="0">
                <a:solidFill>
                  <a:schemeClr val="accent6">
                    <a:lumMod val="75000"/>
                  </a:schemeClr>
                </a:solidFill>
                <a:cs typeface="+mj-cs"/>
              </a:rPr>
              <a:t>צ'ק אין </a:t>
            </a:r>
            <a:r>
              <a:rPr lang="he-IL" sz="2400" b="1" dirty="0">
                <a:solidFill>
                  <a:schemeClr val="accent1"/>
                </a:solidFill>
                <a:cs typeface="+mj-cs"/>
              </a:rPr>
              <a:t>– לומד נמצא</a:t>
            </a:r>
          </a:p>
          <a:p>
            <a:r>
              <a:rPr lang="he-IL" sz="2400" b="1" dirty="0">
                <a:solidFill>
                  <a:schemeClr val="accent1"/>
                </a:solidFill>
                <a:cs typeface="+mj-cs"/>
              </a:rPr>
              <a:t>ותקטין את ה</a:t>
            </a:r>
            <a:r>
              <a:rPr lang="he-IL" sz="2400" b="1" dirty="0">
                <a:solidFill>
                  <a:schemeClr val="accent6">
                    <a:lumMod val="75000"/>
                  </a:schemeClr>
                </a:solidFill>
                <a:cs typeface="+mj-cs"/>
              </a:rPr>
              <a:t>צ'ק אאוט </a:t>
            </a:r>
            <a:r>
              <a:rPr lang="he-IL" sz="2400" b="1" dirty="0">
                <a:solidFill>
                  <a:schemeClr val="accent1"/>
                </a:solidFill>
                <a:cs typeface="+mj-cs"/>
              </a:rPr>
              <a:t>– לומד איננו</a:t>
            </a:r>
          </a:p>
        </p:txBody>
      </p:sp>
      <p:pic>
        <p:nvPicPr>
          <p:cNvPr id="6148" name="Picture 4" descr="http://g03.s.alicdn.com/kf/HT1Ewe3FIRdXXagOFbX8/220752370/HT1Ewe3FIRdXXagOFbX8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4141" y="400145"/>
            <a:ext cx="3533476" cy="353852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3" descr="\\psf\Home\Dropbox\Yaron\Work\מתודיקה\משרד החינוך\למידה משמעותית\Pic\s3.pn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1449159" y="784308"/>
            <a:ext cx="4680520" cy="32508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מלבן 4"/>
          <p:cNvSpPr/>
          <p:nvPr/>
        </p:nvSpPr>
        <p:spPr>
          <a:xfrm>
            <a:off x="1751736" y="1753909"/>
            <a:ext cx="4046301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e-IL" sz="2400" b="1" dirty="0">
                <a:solidFill>
                  <a:schemeClr val="accent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איכות הלמידה</a:t>
            </a:r>
          </a:p>
          <a:p>
            <a:r>
              <a:rPr lang="he-IL" sz="2400" b="1" dirty="0">
                <a:solidFill>
                  <a:schemeClr val="accent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 עולה כאשר הלומד </a:t>
            </a:r>
            <a:r>
              <a:rPr lang="he-IL" sz="2400" b="1" dirty="0">
                <a:solidFill>
                  <a:srgbClr val="FF0000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מעורב</a:t>
            </a:r>
            <a:r>
              <a:rPr lang="he-IL" sz="2400" b="1" dirty="0">
                <a:solidFill>
                  <a:schemeClr val="accent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 בתהליך</a:t>
            </a:r>
          </a:p>
        </p:txBody>
      </p:sp>
      <p:pic>
        <p:nvPicPr>
          <p:cNvPr id="11" name="Picture 3" descr="\\psf\Home\Dropbox\Yaron\Work\מתודיקה\משרד החינוך\למידה משמעותית\Pic\s3.pn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5798037" y="4448283"/>
            <a:ext cx="5364088" cy="23575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30452310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תמונה 7">
            <a:extLst>
              <a:ext uri="{FF2B5EF4-FFF2-40B4-BE49-F238E27FC236}">
                <a16:creationId xmlns:a16="http://schemas.microsoft.com/office/drawing/2014/main" id="{2F4D3D67-E328-49F7-9DA0-1CC7C623404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8356"/>
          <a:stretch/>
        </p:blipFill>
        <p:spPr>
          <a:xfrm>
            <a:off x="3747248" y="720325"/>
            <a:ext cx="5334000" cy="278487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מלבן: פינות מעוגלות 2">
            <a:extLst>
              <a:ext uri="{FF2B5EF4-FFF2-40B4-BE49-F238E27FC236}">
                <a16:creationId xmlns:a16="http://schemas.microsoft.com/office/drawing/2014/main" id="{7398E99C-7A6E-43F8-9E68-ECD357DC3EF0}"/>
              </a:ext>
            </a:extLst>
          </p:cNvPr>
          <p:cNvSpPr/>
          <p:nvPr/>
        </p:nvSpPr>
        <p:spPr>
          <a:xfrm>
            <a:off x="9081248" y="3731141"/>
            <a:ext cx="1824322" cy="914400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b="1" dirty="0">
                <a:solidFill>
                  <a:srgbClr val="C00000"/>
                </a:solidFill>
              </a:rPr>
              <a:t>שנה בסימן מזל</a:t>
            </a:r>
          </a:p>
        </p:txBody>
      </p:sp>
      <p:sp>
        <p:nvSpPr>
          <p:cNvPr id="9" name="מלבן: פינות מעוגלות 8">
            <a:extLst>
              <a:ext uri="{FF2B5EF4-FFF2-40B4-BE49-F238E27FC236}">
                <a16:creationId xmlns:a16="http://schemas.microsoft.com/office/drawing/2014/main" id="{26C328CD-2B8B-4F2E-9E39-3150AA510D5E}"/>
              </a:ext>
            </a:extLst>
          </p:cNvPr>
          <p:cNvSpPr/>
          <p:nvPr/>
        </p:nvSpPr>
        <p:spPr>
          <a:xfrm>
            <a:off x="7117982" y="3731141"/>
            <a:ext cx="1326777" cy="914400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b="1" dirty="0">
                <a:solidFill>
                  <a:srgbClr val="C00000"/>
                </a:solidFill>
              </a:rPr>
              <a:t>שנה בסימן אופטימיות</a:t>
            </a:r>
          </a:p>
        </p:txBody>
      </p:sp>
      <p:sp>
        <p:nvSpPr>
          <p:cNvPr id="10" name="מלבן: פינות מעוגלות 9">
            <a:extLst>
              <a:ext uri="{FF2B5EF4-FFF2-40B4-BE49-F238E27FC236}">
                <a16:creationId xmlns:a16="http://schemas.microsoft.com/office/drawing/2014/main" id="{5242FCEA-90A4-47F7-8566-A32EA798C01E}"/>
              </a:ext>
            </a:extLst>
          </p:cNvPr>
          <p:cNvSpPr/>
          <p:nvPr/>
        </p:nvSpPr>
        <p:spPr>
          <a:xfrm>
            <a:off x="4085670" y="3731141"/>
            <a:ext cx="2438400" cy="914400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b="1" dirty="0">
                <a:solidFill>
                  <a:srgbClr val="C00000"/>
                </a:solidFill>
              </a:rPr>
              <a:t>שנה של רגיעה ויציבות</a:t>
            </a:r>
          </a:p>
        </p:txBody>
      </p:sp>
      <p:sp>
        <p:nvSpPr>
          <p:cNvPr id="11" name="מלבן: פינות מעוגלות 10">
            <a:extLst>
              <a:ext uri="{FF2B5EF4-FFF2-40B4-BE49-F238E27FC236}">
                <a16:creationId xmlns:a16="http://schemas.microsoft.com/office/drawing/2014/main" id="{512E5CA2-B171-4F3B-9D89-14227D42CB19}"/>
              </a:ext>
            </a:extLst>
          </p:cNvPr>
          <p:cNvSpPr/>
          <p:nvPr/>
        </p:nvSpPr>
        <p:spPr>
          <a:xfrm>
            <a:off x="1066808" y="3731141"/>
            <a:ext cx="2438400" cy="914400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b="1" dirty="0">
                <a:solidFill>
                  <a:srgbClr val="C00000"/>
                </a:solidFill>
              </a:rPr>
              <a:t>שנה של דיפלומטיה שיח ודיאלוגים</a:t>
            </a:r>
          </a:p>
        </p:txBody>
      </p:sp>
    </p:spTree>
    <p:extLst>
      <p:ext uri="{BB962C8B-B14F-4D97-AF65-F5344CB8AC3E}">
        <p14:creationId xmlns:p14="http://schemas.microsoft.com/office/powerpoint/2010/main" val="3358145777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לבן 1">
            <a:extLst>
              <a:ext uri="{FF2B5EF4-FFF2-40B4-BE49-F238E27FC236}">
                <a16:creationId xmlns:a16="http://schemas.microsoft.com/office/drawing/2014/main" id="{70B18F09-38DC-49AB-8824-D5AB867FB994}"/>
              </a:ext>
            </a:extLst>
          </p:cNvPr>
          <p:cNvSpPr/>
          <p:nvPr/>
        </p:nvSpPr>
        <p:spPr>
          <a:xfrm>
            <a:off x="432611" y="590690"/>
            <a:ext cx="11508377" cy="56766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he-IL" sz="2400" dirty="0">
                <a:latin typeface="Calibri" panose="020F0502020204030204" pitchFamily="34" charset="0"/>
                <a:ea typeface="Calibri" panose="020F0502020204030204" pitchFamily="34" charset="0"/>
                <a:cs typeface="David" panose="020E0502060401010101" pitchFamily="34" charset="-79"/>
              </a:rPr>
              <a:t> </a:t>
            </a:r>
            <a:r>
              <a:rPr lang="he-IL" sz="2800" b="1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David" panose="020E0502060401010101" pitchFamily="34" charset="-79"/>
              </a:rPr>
              <a:t>כליי עזר לשימוש המורה: </a:t>
            </a:r>
            <a:endParaRPr lang="en-US" sz="2800" b="1" dirty="0">
              <a:solidFill>
                <a:srgbClr val="C00000"/>
              </a:solidFill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indent="-342900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he-IL" sz="2400" b="1" dirty="0">
                <a:latin typeface="Calibri" panose="020F0502020204030204" pitchFamily="34" charset="0"/>
                <a:ea typeface="Calibri" panose="020F0502020204030204" pitchFamily="34" charset="0"/>
                <a:cs typeface="David" panose="020E0502060401010101" pitchFamily="34" charset="-79"/>
              </a:rPr>
              <a:t>מבדקי הצלחה </a:t>
            </a:r>
            <a:r>
              <a:rPr lang="he-IL" sz="2400" dirty="0">
                <a:latin typeface="Calibri" panose="020F0502020204030204" pitchFamily="34" charset="0"/>
                <a:ea typeface="Calibri" panose="020F0502020204030204" pitchFamily="34" charset="0"/>
                <a:cs typeface="David" panose="020E0502060401010101" pitchFamily="34" charset="-79"/>
              </a:rPr>
              <a:t>המצורפים בסיום כל יחידת לימוד לכל רמת לימוד. לצורך הערכת התקדמות הלומד.</a:t>
            </a:r>
            <a:endParaRPr lang="en-US" sz="24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indent="-342900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he-IL" sz="2400" b="1" dirty="0">
                <a:latin typeface="Calibri" panose="020F0502020204030204" pitchFamily="34" charset="0"/>
                <a:ea typeface="Calibri" panose="020F0502020204030204" pitchFamily="34" charset="0"/>
                <a:cs typeface="David" panose="020E0502060401010101" pitchFamily="34" charset="-79"/>
              </a:rPr>
              <a:t>מיפוי התקדמות </a:t>
            </a:r>
            <a:r>
              <a:rPr lang="he-IL" sz="2400" dirty="0">
                <a:latin typeface="Calibri" panose="020F0502020204030204" pitchFamily="34" charset="0"/>
                <a:ea typeface="Calibri" panose="020F0502020204030204" pitchFamily="34" charset="0"/>
                <a:cs typeface="David" panose="020E0502060401010101" pitchFamily="34" charset="-79"/>
              </a:rPr>
              <a:t>– טבלה על פי קטגוריות המזהות ומשקפות את התקדמות הלומד.</a:t>
            </a:r>
            <a:endParaRPr lang="en-US" sz="24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indent="-342900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he-IL" sz="2400" b="1" dirty="0">
                <a:latin typeface="Calibri" panose="020F0502020204030204" pitchFamily="34" charset="0"/>
                <a:ea typeface="Calibri" panose="020F0502020204030204" pitchFamily="34" charset="0"/>
                <a:cs typeface="David" panose="020E0502060401010101" pitchFamily="34" charset="-79"/>
              </a:rPr>
              <a:t>שתי חוברות נלוות : </a:t>
            </a:r>
          </a:p>
          <a:p>
            <a:pPr>
              <a:lnSpc>
                <a:spcPct val="150000"/>
              </a:lnSpc>
            </a:pPr>
            <a:r>
              <a:rPr lang="he-IL" sz="2400" dirty="0">
                <a:latin typeface="Calibri" panose="020F0502020204030204" pitchFamily="34" charset="0"/>
                <a:ea typeface="Calibri" panose="020F0502020204030204" pitchFamily="34" charset="0"/>
                <a:cs typeface="David" panose="020E0502060401010101" pitchFamily="34" charset="-79"/>
              </a:rPr>
              <a:t>א- חוברת מיומנויות בהבנת הנקרא, </a:t>
            </a:r>
            <a:endParaRPr lang="en-US" sz="24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he-IL" sz="2400" dirty="0">
                <a:latin typeface="Calibri" panose="020F0502020204030204" pitchFamily="34" charset="0"/>
                <a:ea typeface="Calibri" panose="020F0502020204030204" pitchFamily="34" charset="0"/>
                <a:cs typeface="David" panose="020E0502060401010101" pitchFamily="34" charset="-79"/>
              </a:rPr>
              <a:t>ב- חוברת לשון לחיזוק והעשרת המיומנויות הלשוניות. </a:t>
            </a:r>
            <a:endParaRPr lang="en-US" sz="24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indent="-342900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he-IL" sz="2400" b="1" u="sng" dirty="0">
                <a:latin typeface="Calibri" panose="020F0502020204030204" pitchFamily="34" charset="0"/>
                <a:ea typeface="Calibri" panose="020F0502020204030204" pitchFamily="34" charset="0"/>
                <a:cs typeface="David" panose="020E0502060401010101" pitchFamily="34" charset="-79"/>
              </a:rPr>
              <a:t>משחקים</a:t>
            </a:r>
            <a:r>
              <a:rPr lang="he-IL" sz="2400" dirty="0">
                <a:latin typeface="Calibri" panose="020F0502020204030204" pitchFamily="34" charset="0"/>
                <a:ea typeface="Calibri" panose="020F0502020204030204" pitchFamily="34" charset="0"/>
                <a:cs typeface="David" panose="020E0502060401010101" pitchFamily="34" charset="-79"/>
              </a:rPr>
              <a:t> – ביחידות הלימוד תמצאו הצעות למשחקי למידה, בנוסף מצורפות תבניות משחק (ללא חיבור לאינטרנט) שתוכלו להכין יחד עם הלומדים כביצועי הבנה. </a:t>
            </a:r>
          </a:p>
          <a:p>
            <a:pPr marL="342900" indent="-342900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he-IL" sz="24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David" panose="020E0502060401010101" pitchFamily="34" charset="-79"/>
              </a:rPr>
              <a:t>כרטיס ניווט.</a:t>
            </a:r>
          </a:p>
          <a:p>
            <a:pPr marL="342900" indent="-342900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he-IL" sz="24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David" panose="020E0502060401010101" pitchFamily="34" charset="-79"/>
              </a:rPr>
              <a:t>חוברת הנחיות למורה.  </a:t>
            </a:r>
            <a:endParaRPr lang="en-US" sz="24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15132419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לבן: פינות מעוגלות 1">
            <a:extLst>
              <a:ext uri="{FF2B5EF4-FFF2-40B4-BE49-F238E27FC236}">
                <a16:creationId xmlns:a16="http://schemas.microsoft.com/office/drawing/2014/main" id="{69A1390E-771F-4091-8D89-7EEC3D19E0DB}"/>
              </a:ext>
            </a:extLst>
          </p:cNvPr>
          <p:cNvSpPr/>
          <p:nvPr/>
        </p:nvSpPr>
        <p:spPr>
          <a:xfrm>
            <a:off x="8229596" y="1781867"/>
            <a:ext cx="2178425" cy="914400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he-IL" b="1" dirty="0"/>
              <a:t>1- בחירת טקסטים </a:t>
            </a:r>
          </a:p>
        </p:txBody>
      </p:sp>
      <p:sp>
        <p:nvSpPr>
          <p:cNvPr id="4" name="מלבן: פינות מעוגלות 3">
            <a:extLst>
              <a:ext uri="{FF2B5EF4-FFF2-40B4-BE49-F238E27FC236}">
                <a16:creationId xmlns:a16="http://schemas.microsoft.com/office/drawing/2014/main" id="{416CB202-AFD8-40EC-BC04-D88A3A52818B}"/>
              </a:ext>
            </a:extLst>
          </p:cNvPr>
          <p:cNvSpPr/>
          <p:nvPr/>
        </p:nvSpPr>
        <p:spPr>
          <a:xfrm>
            <a:off x="5562599" y="1781867"/>
            <a:ext cx="2178425" cy="914400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he-IL" b="1" dirty="0"/>
              <a:t>2 - דפי עבודה</a:t>
            </a:r>
          </a:p>
        </p:txBody>
      </p:sp>
      <p:sp>
        <p:nvSpPr>
          <p:cNvPr id="5" name="מלבן: פינות מעוגלות 4">
            <a:extLst>
              <a:ext uri="{FF2B5EF4-FFF2-40B4-BE49-F238E27FC236}">
                <a16:creationId xmlns:a16="http://schemas.microsoft.com/office/drawing/2014/main" id="{CCAD7A72-17B0-4D65-BA10-6E92639404DA}"/>
              </a:ext>
            </a:extLst>
          </p:cNvPr>
          <p:cNvSpPr/>
          <p:nvPr/>
        </p:nvSpPr>
        <p:spPr>
          <a:xfrm>
            <a:off x="2779061" y="1781867"/>
            <a:ext cx="2178425" cy="914400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he-IL" b="1" dirty="0"/>
              <a:t>3 - פתיחת שיעור טריגרים</a:t>
            </a:r>
          </a:p>
        </p:txBody>
      </p:sp>
      <p:sp>
        <p:nvSpPr>
          <p:cNvPr id="7" name="תיבת טקסט 6">
            <a:extLst>
              <a:ext uri="{FF2B5EF4-FFF2-40B4-BE49-F238E27FC236}">
                <a16:creationId xmlns:a16="http://schemas.microsoft.com/office/drawing/2014/main" id="{EBD649AA-89F4-4914-AFB7-5E1D00459176}"/>
              </a:ext>
            </a:extLst>
          </p:cNvPr>
          <p:cNvSpPr txBox="1"/>
          <p:nvPr/>
        </p:nvSpPr>
        <p:spPr>
          <a:xfrm>
            <a:off x="2554941" y="136137"/>
            <a:ext cx="7915836" cy="6826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Aft>
                <a:spcPts val="800"/>
              </a:spcAft>
            </a:pPr>
            <a:r>
              <a:rPr lang="he-IL" sz="2800" b="1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David" panose="020E0502060401010101" pitchFamily="34" charset="-79"/>
              </a:rPr>
              <a:t>פירוט אפשרויות הבחירה שלכם המורים – כרטיס ניווט </a:t>
            </a:r>
            <a:endParaRPr lang="en-US" sz="2800" dirty="0">
              <a:solidFill>
                <a:srgbClr val="00206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8" name="מלבן: פינות מעוגלות 7">
            <a:extLst>
              <a:ext uri="{FF2B5EF4-FFF2-40B4-BE49-F238E27FC236}">
                <a16:creationId xmlns:a16="http://schemas.microsoft.com/office/drawing/2014/main" id="{185580FE-F1E2-4A10-A6E5-31E4FEE38579}"/>
              </a:ext>
            </a:extLst>
          </p:cNvPr>
          <p:cNvSpPr/>
          <p:nvPr/>
        </p:nvSpPr>
        <p:spPr>
          <a:xfrm>
            <a:off x="8229597" y="3112526"/>
            <a:ext cx="2178425" cy="914400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he-IL" b="1" dirty="0"/>
              <a:t>  4 - שימוש במצגות</a:t>
            </a:r>
          </a:p>
        </p:txBody>
      </p:sp>
      <p:sp>
        <p:nvSpPr>
          <p:cNvPr id="9" name="מלבן: פינות מעוגלות 8">
            <a:extLst>
              <a:ext uri="{FF2B5EF4-FFF2-40B4-BE49-F238E27FC236}">
                <a16:creationId xmlns:a16="http://schemas.microsoft.com/office/drawing/2014/main" id="{6B8D72B6-AA47-4FF3-A8E7-2A7B07D5DC61}"/>
              </a:ext>
            </a:extLst>
          </p:cNvPr>
          <p:cNvSpPr/>
          <p:nvPr/>
        </p:nvSpPr>
        <p:spPr>
          <a:xfrm>
            <a:off x="5504329" y="3112526"/>
            <a:ext cx="2178425" cy="914400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he-IL" b="1" dirty="0"/>
              <a:t>  5 – מבחן הצלחה</a:t>
            </a:r>
          </a:p>
        </p:txBody>
      </p:sp>
      <p:sp>
        <p:nvSpPr>
          <p:cNvPr id="10" name="מלבן: פינות מעוגלות 9">
            <a:extLst>
              <a:ext uri="{FF2B5EF4-FFF2-40B4-BE49-F238E27FC236}">
                <a16:creationId xmlns:a16="http://schemas.microsoft.com/office/drawing/2014/main" id="{7AD0E83C-C2EA-40A4-B0BB-CFB5AFE129A1}"/>
              </a:ext>
            </a:extLst>
          </p:cNvPr>
          <p:cNvSpPr/>
          <p:nvPr/>
        </p:nvSpPr>
        <p:spPr>
          <a:xfrm>
            <a:off x="2680450" y="3112526"/>
            <a:ext cx="2277036" cy="914400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he-IL" b="1" dirty="0"/>
              <a:t>  6 – תבניות משחק</a:t>
            </a:r>
          </a:p>
        </p:txBody>
      </p:sp>
    </p:spTree>
    <p:extLst>
      <p:ext uri="{BB962C8B-B14F-4D97-AF65-F5344CB8AC3E}">
        <p14:creationId xmlns:p14="http://schemas.microsoft.com/office/powerpoint/2010/main" val="1786992961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 hidden="1">
            <a:extLst>
              <a:ext uri="{FF2B5EF4-FFF2-40B4-BE49-F238E27FC236}">
                <a16:creationId xmlns:a16="http://schemas.microsoft.com/office/drawing/2014/main" id="{A38ACD39-0366-40BC-B7C3-D207E075FA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e-IL"/>
          </a:p>
        </p:txBody>
      </p:sp>
      <p:pic>
        <p:nvPicPr>
          <p:cNvPr id="3" name="תמונה 2">
            <a:extLst>
              <a:ext uri="{FF2B5EF4-FFF2-40B4-BE49-F238E27FC236}">
                <a16:creationId xmlns:a16="http://schemas.microsoft.com/office/drawing/2014/main" id="{B906115C-DE86-4BCB-995A-F90AD82FC690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211183" y="548640"/>
            <a:ext cx="11769634" cy="6309360"/>
          </a:xfrm>
          <a:prstGeom prst="rect">
            <a:avLst/>
          </a:prstGeom>
        </p:spPr>
      </p:pic>
      <p:sp>
        <p:nvSpPr>
          <p:cNvPr id="4" name="מלבן: פינות מעוגלות 3">
            <a:extLst>
              <a:ext uri="{FF2B5EF4-FFF2-40B4-BE49-F238E27FC236}">
                <a16:creationId xmlns:a16="http://schemas.microsoft.com/office/drawing/2014/main" id="{FBB8378A-E8B1-436F-936A-33A6EA3DCB31}"/>
              </a:ext>
            </a:extLst>
          </p:cNvPr>
          <p:cNvSpPr/>
          <p:nvPr/>
        </p:nvSpPr>
        <p:spPr>
          <a:xfrm>
            <a:off x="3966754" y="91440"/>
            <a:ext cx="4068784" cy="914400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e-IL" sz="3600" b="1" dirty="0">
                <a:solidFill>
                  <a:srgbClr val="002060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קריאת כותרת הסיפור</a:t>
            </a:r>
            <a:endParaRPr lang="en-US" sz="3600" b="1" dirty="0">
              <a:solidFill>
                <a:srgbClr val="002060"/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1956739251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 hidden="1">
            <a:extLst>
              <a:ext uri="{FF2B5EF4-FFF2-40B4-BE49-F238E27FC236}">
                <a16:creationId xmlns:a16="http://schemas.microsoft.com/office/drawing/2014/main" id="{5199ABEC-1FC2-44E5-B9BF-65C7269217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e-IL"/>
          </a:p>
        </p:txBody>
      </p:sp>
      <p:pic>
        <p:nvPicPr>
          <p:cNvPr id="3" name="תמונה 2">
            <a:extLst>
              <a:ext uri="{FF2B5EF4-FFF2-40B4-BE49-F238E27FC236}">
                <a16:creationId xmlns:a16="http://schemas.microsoft.com/office/drawing/2014/main" id="{38E7E3F6-122E-43C0-B081-0BDB021FD897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256002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 hidden="1">
            <a:extLst>
              <a:ext uri="{FF2B5EF4-FFF2-40B4-BE49-F238E27FC236}">
                <a16:creationId xmlns:a16="http://schemas.microsoft.com/office/drawing/2014/main" id="{484247D2-311C-4811-B47F-56D0314393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e-IL"/>
          </a:p>
        </p:txBody>
      </p:sp>
      <p:pic>
        <p:nvPicPr>
          <p:cNvPr id="3" name="תמונה 2">
            <a:extLst>
              <a:ext uri="{FF2B5EF4-FFF2-40B4-BE49-F238E27FC236}">
                <a16:creationId xmlns:a16="http://schemas.microsoft.com/office/drawing/2014/main" id="{19936ED3-9C98-424B-8C56-3E4902D64C99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1350061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תמונה 2">
            <a:extLst>
              <a:ext uri="{FF2B5EF4-FFF2-40B4-BE49-F238E27FC236}">
                <a16:creationId xmlns:a16="http://schemas.microsoft.com/office/drawing/2014/main" id="{73029742-97A1-4156-87B4-6E56A149DDD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73231" y="1937433"/>
            <a:ext cx="5367057" cy="318141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8939965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קבוצה 34"/>
          <p:cNvGrpSpPr>
            <a:grpSpLocks/>
          </p:cNvGrpSpPr>
          <p:nvPr/>
        </p:nvGrpSpPr>
        <p:grpSpPr bwMode="auto">
          <a:xfrm>
            <a:off x="7833652" y="1178151"/>
            <a:ext cx="1776618" cy="1776638"/>
            <a:chOff x="5454651" y="923008"/>
            <a:chExt cx="2346325" cy="2346325"/>
          </a:xfrm>
        </p:grpSpPr>
        <p:grpSp>
          <p:nvGrpSpPr>
            <p:cNvPr id="4" name="קבוצה 35"/>
            <p:cNvGrpSpPr>
              <a:grpSpLocks/>
            </p:cNvGrpSpPr>
            <p:nvPr/>
          </p:nvGrpSpPr>
          <p:grpSpPr bwMode="auto">
            <a:xfrm>
              <a:off x="5454651" y="923008"/>
              <a:ext cx="2346325" cy="2346325"/>
              <a:chOff x="5307013" y="2759076"/>
              <a:chExt cx="2346325" cy="2346325"/>
            </a:xfrm>
          </p:grpSpPr>
          <p:sp>
            <p:nvSpPr>
              <p:cNvPr id="6" name="Freeform 7"/>
              <p:cNvSpPr>
                <a:spLocks/>
              </p:cNvSpPr>
              <p:nvPr/>
            </p:nvSpPr>
            <p:spPr bwMode="auto">
              <a:xfrm>
                <a:off x="5376863" y="2828926"/>
                <a:ext cx="2206625" cy="2206625"/>
              </a:xfrm>
              <a:custGeom>
                <a:avLst/>
                <a:gdLst>
                  <a:gd name="T0" fmla="*/ 2147483647 w 1390"/>
                  <a:gd name="T1" fmla="*/ 2147483647 h 1390"/>
                  <a:gd name="T2" fmla="*/ 2147483647 w 1390"/>
                  <a:gd name="T3" fmla="*/ 2147483647 h 1390"/>
                  <a:gd name="T4" fmla="*/ 2147483647 w 1390"/>
                  <a:gd name="T5" fmla="*/ 2147483647 h 1390"/>
                  <a:gd name="T6" fmla="*/ 2147483647 w 1390"/>
                  <a:gd name="T7" fmla="*/ 2147483647 h 1390"/>
                  <a:gd name="T8" fmla="*/ 2147483647 w 1390"/>
                  <a:gd name="T9" fmla="*/ 2147483647 h 1390"/>
                  <a:gd name="T10" fmla="*/ 2147483647 w 1390"/>
                  <a:gd name="T11" fmla="*/ 2147483647 h 1390"/>
                  <a:gd name="T12" fmla="*/ 2147483647 w 1390"/>
                  <a:gd name="T13" fmla="*/ 2147483647 h 1390"/>
                  <a:gd name="T14" fmla="*/ 2147483647 w 1390"/>
                  <a:gd name="T15" fmla="*/ 2147483647 h 1390"/>
                  <a:gd name="T16" fmla="*/ 2147483647 w 1390"/>
                  <a:gd name="T17" fmla="*/ 2147483647 h 1390"/>
                  <a:gd name="T18" fmla="*/ 2147483647 w 1390"/>
                  <a:gd name="T19" fmla="*/ 2147483647 h 1390"/>
                  <a:gd name="T20" fmla="*/ 2147483647 w 1390"/>
                  <a:gd name="T21" fmla="*/ 2147483647 h 1390"/>
                  <a:gd name="T22" fmla="*/ 2147483647 w 1390"/>
                  <a:gd name="T23" fmla="*/ 2147483647 h 1390"/>
                  <a:gd name="T24" fmla="*/ 2147483647 w 1390"/>
                  <a:gd name="T25" fmla="*/ 2147483647 h 1390"/>
                  <a:gd name="T26" fmla="*/ 2147483647 w 1390"/>
                  <a:gd name="T27" fmla="*/ 2147483647 h 1390"/>
                  <a:gd name="T28" fmla="*/ 2147483647 w 1390"/>
                  <a:gd name="T29" fmla="*/ 2147483647 h 1390"/>
                  <a:gd name="T30" fmla="*/ 2147483647 w 1390"/>
                  <a:gd name="T31" fmla="*/ 2147483647 h 1390"/>
                  <a:gd name="T32" fmla="*/ 2147483647 w 1390"/>
                  <a:gd name="T33" fmla="*/ 2147483647 h 1390"/>
                  <a:gd name="T34" fmla="*/ 0 w 1390"/>
                  <a:gd name="T35" fmla="*/ 2147483647 h 1390"/>
                  <a:gd name="T36" fmla="*/ 2147483647 w 1390"/>
                  <a:gd name="T37" fmla="*/ 2147483647 h 1390"/>
                  <a:gd name="T38" fmla="*/ 2147483647 w 1390"/>
                  <a:gd name="T39" fmla="*/ 2147483647 h 1390"/>
                  <a:gd name="T40" fmla="*/ 2147483647 w 1390"/>
                  <a:gd name="T41" fmla="*/ 2147483647 h 1390"/>
                  <a:gd name="T42" fmla="*/ 2147483647 w 1390"/>
                  <a:gd name="T43" fmla="*/ 2147483647 h 1390"/>
                  <a:gd name="T44" fmla="*/ 2147483647 w 1390"/>
                  <a:gd name="T45" fmla="*/ 2147483647 h 1390"/>
                  <a:gd name="T46" fmla="*/ 2147483647 w 1390"/>
                  <a:gd name="T47" fmla="*/ 2147483647 h 1390"/>
                  <a:gd name="T48" fmla="*/ 2147483647 w 1390"/>
                  <a:gd name="T49" fmla="*/ 2147483647 h 1390"/>
                  <a:gd name="T50" fmla="*/ 2147483647 w 1390"/>
                  <a:gd name="T51" fmla="*/ 0 h 1390"/>
                  <a:gd name="T52" fmla="*/ 2147483647 w 1390"/>
                  <a:gd name="T53" fmla="*/ 2147483647 h 1390"/>
                  <a:gd name="T54" fmla="*/ 2147483647 w 1390"/>
                  <a:gd name="T55" fmla="*/ 2147483647 h 1390"/>
                  <a:gd name="T56" fmla="*/ 2147483647 w 1390"/>
                  <a:gd name="T57" fmla="*/ 2147483647 h 1390"/>
                  <a:gd name="T58" fmla="*/ 2147483647 w 1390"/>
                  <a:gd name="T59" fmla="*/ 2147483647 h 1390"/>
                  <a:gd name="T60" fmla="*/ 2147483647 w 1390"/>
                  <a:gd name="T61" fmla="*/ 2147483647 h 1390"/>
                  <a:gd name="T62" fmla="*/ 2147483647 w 1390"/>
                  <a:gd name="T63" fmla="*/ 2147483647 h 1390"/>
                  <a:gd name="T64" fmla="*/ 2147483647 w 1390"/>
                  <a:gd name="T65" fmla="*/ 2147483647 h 1390"/>
                  <a:gd name="T66" fmla="*/ 2147483647 w 1390"/>
                  <a:gd name="T67" fmla="*/ 2147483647 h 1390"/>
                  <a:gd name="T68" fmla="*/ 2147483647 w 1390"/>
                  <a:gd name="T69" fmla="*/ 2147483647 h 1390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0" t="0" r="r" b="b"/>
                <a:pathLst>
                  <a:path w="1390" h="1390">
                    <a:moveTo>
                      <a:pt x="1390" y="695"/>
                    </a:moveTo>
                    <a:lnTo>
                      <a:pt x="1390" y="695"/>
                    </a:lnTo>
                    <a:lnTo>
                      <a:pt x="1385" y="766"/>
                    </a:lnTo>
                    <a:lnTo>
                      <a:pt x="1377" y="832"/>
                    </a:lnTo>
                    <a:lnTo>
                      <a:pt x="1359" y="899"/>
                    </a:lnTo>
                    <a:lnTo>
                      <a:pt x="1337" y="965"/>
                    </a:lnTo>
                    <a:lnTo>
                      <a:pt x="1306" y="1027"/>
                    </a:lnTo>
                    <a:lnTo>
                      <a:pt x="1270" y="1084"/>
                    </a:lnTo>
                    <a:lnTo>
                      <a:pt x="1231" y="1138"/>
                    </a:lnTo>
                    <a:lnTo>
                      <a:pt x="1186" y="1186"/>
                    </a:lnTo>
                    <a:lnTo>
                      <a:pt x="1138" y="1231"/>
                    </a:lnTo>
                    <a:lnTo>
                      <a:pt x="1084" y="1270"/>
                    </a:lnTo>
                    <a:lnTo>
                      <a:pt x="1027" y="1306"/>
                    </a:lnTo>
                    <a:lnTo>
                      <a:pt x="965" y="1332"/>
                    </a:lnTo>
                    <a:lnTo>
                      <a:pt x="903" y="1359"/>
                    </a:lnTo>
                    <a:lnTo>
                      <a:pt x="837" y="1372"/>
                    </a:lnTo>
                    <a:lnTo>
                      <a:pt x="766" y="1385"/>
                    </a:lnTo>
                    <a:lnTo>
                      <a:pt x="695" y="1390"/>
                    </a:lnTo>
                    <a:lnTo>
                      <a:pt x="624" y="1385"/>
                    </a:lnTo>
                    <a:lnTo>
                      <a:pt x="553" y="1372"/>
                    </a:lnTo>
                    <a:lnTo>
                      <a:pt x="487" y="1359"/>
                    </a:lnTo>
                    <a:lnTo>
                      <a:pt x="425" y="1332"/>
                    </a:lnTo>
                    <a:lnTo>
                      <a:pt x="363" y="1306"/>
                    </a:lnTo>
                    <a:lnTo>
                      <a:pt x="306" y="1270"/>
                    </a:lnTo>
                    <a:lnTo>
                      <a:pt x="252" y="1231"/>
                    </a:lnTo>
                    <a:lnTo>
                      <a:pt x="204" y="1186"/>
                    </a:lnTo>
                    <a:lnTo>
                      <a:pt x="159" y="1138"/>
                    </a:lnTo>
                    <a:lnTo>
                      <a:pt x="120" y="1084"/>
                    </a:lnTo>
                    <a:lnTo>
                      <a:pt x="84" y="1027"/>
                    </a:lnTo>
                    <a:lnTo>
                      <a:pt x="53" y="965"/>
                    </a:lnTo>
                    <a:lnTo>
                      <a:pt x="31" y="899"/>
                    </a:lnTo>
                    <a:lnTo>
                      <a:pt x="13" y="832"/>
                    </a:lnTo>
                    <a:lnTo>
                      <a:pt x="5" y="766"/>
                    </a:lnTo>
                    <a:lnTo>
                      <a:pt x="0" y="695"/>
                    </a:lnTo>
                    <a:lnTo>
                      <a:pt x="5" y="624"/>
                    </a:lnTo>
                    <a:lnTo>
                      <a:pt x="13" y="553"/>
                    </a:lnTo>
                    <a:lnTo>
                      <a:pt x="31" y="487"/>
                    </a:lnTo>
                    <a:lnTo>
                      <a:pt x="53" y="425"/>
                    </a:lnTo>
                    <a:lnTo>
                      <a:pt x="84" y="363"/>
                    </a:lnTo>
                    <a:lnTo>
                      <a:pt x="120" y="306"/>
                    </a:lnTo>
                    <a:lnTo>
                      <a:pt x="159" y="252"/>
                    </a:lnTo>
                    <a:lnTo>
                      <a:pt x="204" y="204"/>
                    </a:lnTo>
                    <a:lnTo>
                      <a:pt x="252" y="159"/>
                    </a:lnTo>
                    <a:lnTo>
                      <a:pt x="306" y="120"/>
                    </a:lnTo>
                    <a:lnTo>
                      <a:pt x="363" y="84"/>
                    </a:lnTo>
                    <a:lnTo>
                      <a:pt x="425" y="53"/>
                    </a:lnTo>
                    <a:lnTo>
                      <a:pt x="487" y="31"/>
                    </a:lnTo>
                    <a:lnTo>
                      <a:pt x="553" y="13"/>
                    </a:lnTo>
                    <a:lnTo>
                      <a:pt x="624" y="5"/>
                    </a:lnTo>
                    <a:lnTo>
                      <a:pt x="695" y="0"/>
                    </a:lnTo>
                    <a:lnTo>
                      <a:pt x="766" y="5"/>
                    </a:lnTo>
                    <a:lnTo>
                      <a:pt x="837" y="13"/>
                    </a:lnTo>
                    <a:lnTo>
                      <a:pt x="903" y="31"/>
                    </a:lnTo>
                    <a:lnTo>
                      <a:pt x="965" y="53"/>
                    </a:lnTo>
                    <a:lnTo>
                      <a:pt x="1027" y="84"/>
                    </a:lnTo>
                    <a:lnTo>
                      <a:pt x="1084" y="120"/>
                    </a:lnTo>
                    <a:lnTo>
                      <a:pt x="1138" y="159"/>
                    </a:lnTo>
                    <a:lnTo>
                      <a:pt x="1186" y="204"/>
                    </a:lnTo>
                    <a:lnTo>
                      <a:pt x="1231" y="252"/>
                    </a:lnTo>
                    <a:lnTo>
                      <a:pt x="1270" y="306"/>
                    </a:lnTo>
                    <a:lnTo>
                      <a:pt x="1306" y="363"/>
                    </a:lnTo>
                    <a:lnTo>
                      <a:pt x="1337" y="425"/>
                    </a:lnTo>
                    <a:lnTo>
                      <a:pt x="1359" y="487"/>
                    </a:lnTo>
                    <a:lnTo>
                      <a:pt x="1377" y="553"/>
                    </a:lnTo>
                    <a:lnTo>
                      <a:pt x="1385" y="624"/>
                    </a:lnTo>
                    <a:lnTo>
                      <a:pt x="1390" y="695"/>
                    </a:lnTo>
                    <a:close/>
                  </a:path>
                </a:pathLst>
              </a:custGeom>
              <a:solidFill>
                <a:srgbClr val="00A0C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he-IL" sz="1798"/>
              </a:p>
            </p:txBody>
          </p:sp>
          <p:sp>
            <p:nvSpPr>
              <p:cNvPr id="7" name="Freeform 8"/>
              <p:cNvSpPr>
                <a:spLocks/>
              </p:cNvSpPr>
              <p:nvPr/>
            </p:nvSpPr>
            <p:spPr bwMode="auto">
              <a:xfrm>
                <a:off x="5307013" y="2759076"/>
                <a:ext cx="2346325" cy="2346325"/>
              </a:xfrm>
              <a:custGeom>
                <a:avLst/>
                <a:gdLst>
                  <a:gd name="T0" fmla="*/ 0 w 1478"/>
                  <a:gd name="T1" fmla="*/ 2147483647 h 1478"/>
                  <a:gd name="T2" fmla="*/ 2147483647 w 1478"/>
                  <a:gd name="T3" fmla="*/ 2147483647 h 1478"/>
                  <a:gd name="T4" fmla="*/ 2147483647 w 1478"/>
                  <a:gd name="T5" fmla="*/ 2147483647 h 1478"/>
                  <a:gd name="T6" fmla="*/ 2147483647 w 1478"/>
                  <a:gd name="T7" fmla="*/ 2147483647 h 1478"/>
                  <a:gd name="T8" fmla="*/ 2147483647 w 1478"/>
                  <a:gd name="T9" fmla="*/ 2147483647 h 1478"/>
                  <a:gd name="T10" fmla="*/ 2147483647 w 1478"/>
                  <a:gd name="T11" fmla="*/ 2147483647 h 1478"/>
                  <a:gd name="T12" fmla="*/ 2147483647 w 1478"/>
                  <a:gd name="T13" fmla="*/ 2147483647 h 1478"/>
                  <a:gd name="T14" fmla="*/ 2147483647 w 1478"/>
                  <a:gd name="T15" fmla="*/ 2147483647 h 1478"/>
                  <a:gd name="T16" fmla="*/ 2147483647 w 1478"/>
                  <a:gd name="T17" fmla="*/ 2147483647 h 1478"/>
                  <a:gd name="T18" fmla="*/ 2147483647 w 1478"/>
                  <a:gd name="T19" fmla="*/ 2147483647 h 1478"/>
                  <a:gd name="T20" fmla="*/ 2147483647 w 1478"/>
                  <a:gd name="T21" fmla="*/ 2147483647 h 1478"/>
                  <a:gd name="T22" fmla="*/ 2147483647 w 1478"/>
                  <a:gd name="T23" fmla="*/ 2147483647 h 1478"/>
                  <a:gd name="T24" fmla="*/ 2147483647 w 1478"/>
                  <a:gd name="T25" fmla="*/ 2147483647 h 1478"/>
                  <a:gd name="T26" fmla="*/ 2147483647 w 1478"/>
                  <a:gd name="T27" fmla="*/ 2147483647 h 1478"/>
                  <a:gd name="T28" fmla="*/ 2147483647 w 1478"/>
                  <a:gd name="T29" fmla="*/ 2147483647 h 1478"/>
                  <a:gd name="T30" fmla="*/ 2147483647 w 1478"/>
                  <a:gd name="T31" fmla="*/ 2147483647 h 1478"/>
                  <a:gd name="T32" fmla="*/ 2147483647 w 1478"/>
                  <a:gd name="T33" fmla="*/ 2147483647 h 1478"/>
                  <a:gd name="T34" fmla="*/ 2147483647 w 1478"/>
                  <a:gd name="T35" fmla="*/ 2147483647 h 1478"/>
                  <a:gd name="T36" fmla="*/ 2147483647 w 1478"/>
                  <a:gd name="T37" fmla="*/ 2147483647 h 1478"/>
                  <a:gd name="T38" fmla="*/ 2147483647 w 1478"/>
                  <a:gd name="T39" fmla="*/ 2147483647 h 1478"/>
                  <a:gd name="T40" fmla="*/ 2147483647 w 1478"/>
                  <a:gd name="T41" fmla="*/ 2147483647 h 1478"/>
                  <a:gd name="T42" fmla="*/ 2147483647 w 1478"/>
                  <a:gd name="T43" fmla="*/ 2147483647 h 1478"/>
                  <a:gd name="T44" fmla="*/ 2147483647 w 1478"/>
                  <a:gd name="T45" fmla="*/ 2147483647 h 1478"/>
                  <a:gd name="T46" fmla="*/ 2147483647 w 1478"/>
                  <a:gd name="T47" fmla="*/ 2147483647 h 1478"/>
                  <a:gd name="T48" fmla="*/ 2147483647 w 1478"/>
                  <a:gd name="T49" fmla="*/ 2147483647 h 1478"/>
                  <a:gd name="T50" fmla="*/ 2147483647 w 1478"/>
                  <a:gd name="T51" fmla="*/ 0 h 1478"/>
                  <a:gd name="T52" fmla="*/ 2147483647 w 1478"/>
                  <a:gd name="T53" fmla="*/ 2147483647 h 1478"/>
                  <a:gd name="T54" fmla="*/ 2147483647 w 1478"/>
                  <a:gd name="T55" fmla="*/ 2147483647 h 1478"/>
                  <a:gd name="T56" fmla="*/ 2147483647 w 1478"/>
                  <a:gd name="T57" fmla="*/ 2147483647 h 1478"/>
                  <a:gd name="T58" fmla="*/ 2147483647 w 1478"/>
                  <a:gd name="T59" fmla="*/ 2147483647 h 1478"/>
                  <a:gd name="T60" fmla="*/ 2147483647 w 1478"/>
                  <a:gd name="T61" fmla="*/ 2147483647 h 1478"/>
                  <a:gd name="T62" fmla="*/ 2147483647 w 1478"/>
                  <a:gd name="T63" fmla="*/ 2147483647 h 1478"/>
                  <a:gd name="T64" fmla="*/ 2147483647 w 1478"/>
                  <a:gd name="T65" fmla="*/ 2147483647 h 1478"/>
                  <a:gd name="T66" fmla="*/ 2147483647 w 1478"/>
                  <a:gd name="T67" fmla="*/ 2147483647 h 1478"/>
                  <a:gd name="T68" fmla="*/ 0 w 1478"/>
                  <a:gd name="T69" fmla="*/ 2147483647 h 1478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0" t="0" r="r" b="b"/>
                <a:pathLst>
                  <a:path w="1478" h="1478">
                    <a:moveTo>
                      <a:pt x="0" y="739"/>
                    </a:moveTo>
                    <a:lnTo>
                      <a:pt x="0" y="739"/>
                    </a:lnTo>
                    <a:lnTo>
                      <a:pt x="4" y="814"/>
                    </a:lnTo>
                    <a:lnTo>
                      <a:pt x="18" y="885"/>
                    </a:lnTo>
                    <a:lnTo>
                      <a:pt x="35" y="956"/>
                    </a:lnTo>
                    <a:lnTo>
                      <a:pt x="57" y="1027"/>
                    </a:lnTo>
                    <a:lnTo>
                      <a:pt x="88" y="1089"/>
                    </a:lnTo>
                    <a:lnTo>
                      <a:pt x="128" y="1151"/>
                    </a:lnTo>
                    <a:lnTo>
                      <a:pt x="168" y="1208"/>
                    </a:lnTo>
                    <a:lnTo>
                      <a:pt x="217" y="1261"/>
                    </a:lnTo>
                    <a:lnTo>
                      <a:pt x="270" y="1310"/>
                    </a:lnTo>
                    <a:lnTo>
                      <a:pt x="327" y="1350"/>
                    </a:lnTo>
                    <a:lnTo>
                      <a:pt x="389" y="1385"/>
                    </a:lnTo>
                    <a:lnTo>
                      <a:pt x="451" y="1421"/>
                    </a:lnTo>
                    <a:lnTo>
                      <a:pt x="518" y="1443"/>
                    </a:lnTo>
                    <a:lnTo>
                      <a:pt x="589" y="1460"/>
                    </a:lnTo>
                    <a:lnTo>
                      <a:pt x="664" y="1474"/>
                    </a:lnTo>
                    <a:lnTo>
                      <a:pt x="739" y="1478"/>
                    </a:lnTo>
                    <a:lnTo>
                      <a:pt x="814" y="1474"/>
                    </a:lnTo>
                    <a:lnTo>
                      <a:pt x="889" y="1460"/>
                    </a:lnTo>
                    <a:lnTo>
                      <a:pt x="960" y="1443"/>
                    </a:lnTo>
                    <a:lnTo>
                      <a:pt x="1027" y="1421"/>
                    </a:lnTo>
                    <a:lnTo>
                      <a:pt x="1089" y="1385"/>
                    </a:lnTo>
                    <a:lnTo>
                      <a:pt x="1151" y="1350"/>
                    </a:lnTo>
                    <a:lnTo>
                      <a:pt x="1208" y="1310"/>
                    </a:lnTo>
                    <a:lnTo>
                      <a:pt x="1261" y="1261"/>
                    </a:lnTo>
                    <a:lnTo>
                      <a:pt x="1310" y="1208"/>
                    </a:lnTo>
                    <a:lnTo>
                      <a:pt x="1350" y="1151"/>
                    </a:lnTo>
                    <a:lnTo>
                      <a:pt x="1390" y="1089"/>
                    </a:lnTo>
                    <a:lnTo>
                      <a:pt x="1421" y="1027"/>
                    </a:lnTo>
                    <a:lnTo>
                      <a:pt x="1443" y="956"/>
                    </a:lnTo>
                    <a:lnTo>
                      <a:pt x="1460" y="885"/>
                    </a:lnTo>
                    <a:lnTo>
                      <a:pt x="1474" y="814"/>
                    </a:lnTo>
                    <a:lnTo>
                      <a:pt x="1478" y="739"/>
                    </a:lnTo>
                    <a:lnTo>
                      <a:pt x="1474" y="664"/>
                    </a:lnTo>
                    <a:lnTo>
                      <a:pt x="1460" y="589"/>
                    </a:lnTo>
                    <a:lnTo>
                      <a:pt x="1443" y="518"/>
                    </a:lnTo>
                    <a:lnTo>
                      <a:pt x="1421" y="451"/>
                    </a:lnTo>
                    <a:lnTo>
                      <a:pt x="1390" y="385"/>
                    </a:lnTo>
                    <a:lnTo>
                      <a:pt x="1350" y="327"/>
                    </a:lnTo>
                    <a:lnTo>
                      <a:pt x="1310" y="270"/>
                    </a:lnTo>
                    <a:lnTo>
                      <a:pt x="1261" y="217"/>
                    </a:lnTo>
                    <a:lnTo>
                      <a:pt x="1208" y="168"/>
                    </a:lnTo>
                    <a:lnTo>
                      <a:pt x="1151" y="128"/>
                    </a:lnTo>
                    <a:lnTo>
                      <a:pt x="1089" y="88"/>
                    </a:lnTo>
                    <a:lnTo>
                      <a:pt x="1027" y="57"/>
                    </a:lnTo>
                    <a:lnTo>
                      <a:pt x="960" y="35"/>
                    </a:lnTo>
                    <a:lnTo>
                      <a:pt x="889" y="13"/>
                    </a:lnTo>
                    <a:lnTo>
                      <a:pt x="814" y="4"/>
                    </a:lnTo>
                    <a:lnTo>
                      <a:pt x="739" y="0"/>
                    </a:lnTo>
                    <a:lnTo>
                      <a:pt x="664" y="4"/>
                    </a:lnTo>
                    <a:lnTo>
                      <a:pt x="589" y="13"/>
                    </a:lnTo>
                    <a:lnTo>
                      <a:pt x="518" y="35"/>
                    </a:lnTo>
                    <a:lnTo>
                      <a:pt x="451" y="57"/>
                    </a:lnTo>
                    <a:lnTo>
                      <a:pt x="389" y="88"/>
                    </a:lnTo>
                    <a:lnTo>
                      <a:pt x="327" y="128"/>
                    </a:lnTo>
                    <a:lnTo>
                      <a:pt x="270" y="168"/>
                    </a:lnTo>
                    <a:lnTo>
                      <a:pt x="217" y="217"/>
                    </a:lnTo>
                    <a:lnTo>
                      <a:pt x="168" y="270"/>
                    </a:lnTo>
                    <a:lnTo>
                      <a:pt x="128" y="327"/>
                    </a:lnTo>
                    <a:lnTo>
                      <a:pt x="88" y="385"/>
                    </a:lnTo>
                    <a:lnTo>
                      <a:pt x="57" y="451"/>
                    </a:lnTo>
                    <a:lnTo>
                      <a:pt x="35" y="518"/>
                    </a:lnTo>
                    <a:lnTo>
                      <a:pt x="18" y="589"/>
                    </a:lnTo>
                    <a:lnTo>
                      <a:pt x="4" y="664"/>
                    </a:lnTo>
                    <a:lnTo>
                      <a:pt x="0" y="739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he-IL" sz="1798"/>
              </a:p>
            </p:txBody>
          </p:sp>
          <p:sp>
            <p:nvSpPr>
              <p:cNvPr id="8" name="Freeform 9"/>
              <p:cNvSpPr>
                <a:spLocks/>
              </p:cNvSpPr>
              <p:nvPr/>
            </p:nvSpPr>
            <p:spPr bwMode="auto">
              <a:xfrm>
                <a:off x="5376863" y="2828926"/>
                <a:ext cx="2206625" cy="2206625"/>
              </a:xfrm>
              <a:custGeom>
                <a:avLst/>
                <a:gdLst>
                  <a:gd name="T0" fmla="*/ 2147483647 w 1390"/>
                  <a:gd name="T1" fmla="*/ 2147483647 h 1390"/>
                  <a:gd name="T2" fmla="*/ 2147483647 w 1390"/>
                  <a:gd name="T3" fmla="*/ 2147483647 h 1390"/>
                  <a:gd name="T4" fmla="*/ 2147483647 w 1390"/>
                  <a:gd name="T5" fmla="*/ 2147483647 h 1390"/>
                  <a:gd name="T6" fmla="*/ 2147483647 w 1390"/>
                  <a:gd name="T7" fmla="*/ 2147483647 h 1390"/>
                  <a:gd name="T8" fmla="*/ 2147483647 w 1390"/>
                  <a:gd name="T9" fmla="*/ 2147483647 h 1390"/>
                  <a:gd name="T10" fmla="*/ 2147483647 w 1390"/>
                  <a:gd name="T11" fmla="*/ 2147483647 h 1390"/>
                  <a:gd name="T12" fmla="*/ 2147483647 w 1390"/>
                  <a:gd name="T13" fmla="*/ 2147483647 h 1390"/>
                  <a:gd name="T14" fmla="*/ 2147483647 w 1390"/>
                  <a:gd name="T15" fmla="*/ 2147483647 h 1390"/>
                  <a:gd name="T16" fmla="*/ 2147483647 w 1390"/>
                  <a:gd name="T17" fmla="*/ 2147483647 h 1390"/>
                  <a:gd name="T18" fmla="*/ 2147483647 w 1390"/>
                  <a:gd name="T19" fmla="*/ 2147483647 h 1390"/>
                  <a:gd name="T20" fmla="*/ 2147483647 w 1390"/>
                  <a:gd name="T21" fmla="*/ 2147483647 h 1390"/>
                  <a:gd name="T22" fmla="*/ 2147483647 w 1390"/>
                  <a:gd name="T23" fmla="*/ 2147483647 h 1390"/>
                  <a:gd name="T24" fmla="*/ 2147483647 w 1390"/>
                  <a:gd name="T25" fmla="*/ 2147483647 h 1390"/>
                  <a:gd name="T26" fmla="*/ 2147483647 w 1390"/>
                  <a:gd name="T27" fmla="*/ 2147483647 h 1390"/>
                  <a:gd name="T28" fmla="*/ 2147483647 w 1390"/>
                  <a:gd name="T29" fmla="*/ 2147483647 h 1390"/>
                  <a:gd name="T30" fmla="*/ 2147483647 w 1390"/>
                  <a:gd name="T31" fmla="*/ 2147483647 h 1390"/>
                  <a:gd name="T32" fmla="*/ 2147483647 w 1390"/>
                  <a:gd name="T33" fmla="*/ 2147483647 h 1390"/>
                  <a:gd name="T34" fmla="*/ 0 w 1390"/>
                  <a:gd name="T35" fmla="*/ 2147483647 h 1390"/>
                  <a:gd name="T36" fmla="*/ 2147483647 w 1390"/>
                  <a:gd name="T37" fmla="*/ 2147483647 h 1390"/>
                  <a:gd name="T38" fmla="*/ 2147483647 w 1390"/>
                  <a:gd name="T39" fmla="*/ 2147483647 h 1390"/>
                  <a:gd name="T40" fmla="*/ 2147483647 w 1390"/>
                  <a:gd name="T41" fmla="*/ 2147483647 h 1390"/>
                  <a:gd name="T42" fmla="*/ 2147483647 w 1390"/>
                  <a:gd name="T43" fmla="*/ 2147483647 h 1390"/>
                  <a:gd name="T44" fmla="*/ 2147483647 w 1390"/>
                  <a:gd name="T45" fmla="*/ 2147483647 h 1390"/>
                  <a:gd name="T46" fmla="*/ 2147483647 w 1390"/>
                  <a:gd name="T47" fmla="*/ 2147483647 h 1390"/>
                  <a:gd name="T48" fmla="*/ 2147483647 w 1390"/>
                  <a:gd name="T49" fmla="*/ 2147483647 h 1390"/>
                  <a:gd name="T50" fmla="*/ 2147483647 w 1390"/>
                  <a:gd name="T51" fmla="*/ 0 h 1390"/>
                  <a:gd name="T52" fmla="*/ 2147483647 w 1390"/>
                  <a:gd name="T53" fmla="*/ 2147483647 h 1390"/>
                  <a:gd name="T54" fmla="*/ 2147483647 w 1390"/>
                  <a:gd name="T55" fmla="*/ 2147483647 h 1390"/>
                  <a:gd name="T56" fmla="*/ 2147483647 w 1390"/>
                  <a:gd name="T57" fmla="*/ 2147483647 h 1390"/>
                  <a:gd name="T58" fmla="*/ 2147483647 w 1390"/>
                  <a:gd name="T59" fmla="*/ 2147483647 h 1390"/>
                  <a:gd name="T60" fmla="*/ 2147483647 w 1390"/>
                  <a:gd name="T61" fmla="*/ 2147483647 h 1390"/>
                  <a:gd name="T62" fmla="*/ 2147483647 w 1390"/>
                  <a:gd name="T63" fmla="*/ 2147483647 h 1390"/>
                  <a:gd name="T64" fmla="*/ 2147483647 w 1390"/>
                  <a:gd name="T65" fmla="*/ 2147483647 h 1390"/>
                  <a:gd name="T66" fmla="*/ 2147483647 w 1390"/>
                  <a:gd name="T67" fmla="*/ 2147483647 h 1390"/>
                  <a:gd name="T68" fmla="*/ 2147483647 w 1390"/>
                  <a:gd name="T69" fmla="*/ 2147483647 h 1390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0" t="0" r="r" b="b"/>
                <a:pathLst>
                  <a:path w="1390" h="1390">
                    <a:moveTo>
                      <a:pt x="1390" y="695"/>
                    </a:moveTo>
                    <a:lnTo>
                      <a:pt x="1390" y="695"/>
                    </a:lnTo>
                    <a:lnTo>
                      <a:pt x="1385" y="766"/>
                    </a:lnTo>
                    <a:lnTo>
                      <a:pt x="1377" y="832"/>
                    </a:lnTo>
                    <a:lnTo>
                      <a:pt x="1359" y="899"/>
                    </a:lnTo>
                    <a:lnTo>
                      <a:pt x="1337" y="965"/>
                    </a:lnTo>
                    <a:lnTo>
                      <a:pt x="1306" y="1027"/>
                    </a:lnTo>
                    <a:lnTo>
                      <a:pt x="1270" y="1084"/>
                    </a:lnTo>
                    <a:lnTo>
                      <a:pt x="1231" y="1138"/>
                    </a:lnTo>
                    <a:lnTo>
                      <a:pt x="1186" y="1186"/>
                    </a:lnTo>
                    <a:lnTo>
                      <a:pt x="1138" y="1231"/>
                    </a:lnTo>
                    <a:lnTo>
                      <a:pt x="1084" y="1270"/>
                    </a:lnTo>
                    <a:lnTo>
                      <a:pt x="1027" y="1306"/>
                    </a:lnTo>
                    <a:lnTo>
                      <a:pt x="965" y="1332"/>
                    </a:lnTo>
                    <a:lnTo>
                      <a:pt x="903" y="1359"/>
                    </a:lnTo>
                    <a:lnTo>
                      <a:pt x="837" y="1372"/>
                    </a:lnTo>
                    <a:lnTo>
                      <a:pt x="766" y="1385"/>
                    </a:lnTo>
                    <a:lnTo>
                      <a:pt x="695" y="1390"/>
                    </a:lnTo>
                    <a:lnTo>
                      <a:pt x="624" y="1385"/>
                    </a:lnTo>
                    <a:lnTo>
                      <a:pt x="553" y="1372"/>
                    </a:lnTo>
                    <a:lnTo>
                      <a:pt x="487" y="1359"/>
                    </a:lnTo>
                    <a:lnTo>
                      <a:pt x="425" y="1332"/>
                    </a:lnTo>
                    <a:lnTo>
                      <a:pt x="363" y="1306"/>
                    </a:lnTo>
                    <a:lnTo>
                      <a:pt x="306" y="1270"/>
                    </a:lnTo>
                    <a:lnTo>
                      <a:pt x="252" y="1231"/>
                    </a:lnTo>
                    <a:lnTo>
                      <a:pt x="204" y="1186"/>
                    </a:lnTo>
                    <a:lnTo>
                      <a:pt x="159" y="1138"/>
                    </a:lnTo>
                    <a:lnTo>
                      <a:pt x="120" y="1084"/>
                    </a:lnTo>
                    <a:lnTo>
                      <a:pt x="84" y="1027"/>
                    </a:lnTo>
                    <a:lnTo>
                      <a:pt x="53" y="965"/>
                    </a:lnTo>
                    <a:lnTo>
                      <a:pt x="31" y="899"/>
                    </a:lnTo>
                    <a:lnTo>
                      <a:pt x="13" y="832"/>
                    </a:lnTo>
                    <a:lnTo>
                      <a:pt x="5" y="766"/>
                    </a:lnTo>
                    <a:lnTo>
                      <a:pt x="0" y="695"/>
                    </a:lnTo>
                    <a:lnTo>
                      <a:pt x="5" y="624"/>
                    </a:lnTo>
                    <a:lnTo>
                      <a:pt x="13" y="553"/>
                    </a:lnTo>
                    <a:lnTo>
                      <a:pt x="31" y="487"/>
                    </a:lnTo>
                    <a:lnTo>
                      <a:pt x="53" y="425"/>
                    </a:lnTo>
                    <a:lnTo>
                      <a:pt x="84" y="363"/>
                    </a:lnTo>
                    <a:lnTo>
                      <a:pt x="120" y="306"/>
                    </a:lnTo>
                    <a:lnTo>
                      <a:pt x="159" y="252"/>
                    </a:lnTo>
                    <a:lnTo>
                      <a:pt x="204" y="204"/>
                    </a:lnTo>
                    <a:lnTo>
                      <a:pt x="252" y="159"/>
                    </a:lnTo>
                    <a:lnTo>
                      <a:pt x="306" y="120"/>
                    </a:lnTo>
                    <a:lnTo>
                      <a:pt x="363" y="84"/>
                    </a:lnTo>
                    <a:lnTo>
                      <a:pt x="425" y="53"/>
                    </a:lnTo>
                    <a:lnTo>
                      <a:pt x="487" y="31"/>
                    </a:lnTo>
                    <a:lnTo>
                      <a:pt x="553" y="13"/>
                    </a:lnTo>
                    <a:lnTo>
                      <a:pt x="624" y="5"/>
                    </a:lnTo>
                    <a:lnTo>
                      <a:pt x="695" y="0"/>
                    </a:lnTo>
                    <a:lnTo>
                      <a:pt x="766" y="5"/>
                    </a:lnTo>
                    <a:lnTo>
                      <a:pt x="837" y="13"/>
                    </a:lnTo>
                    <a:lnTo>
                      <a:pt x="903" y="31"/>
                    </a:lnTo>
                    <a:lnTo>
                      <a:pt x="965" y="53"/>
                    </a:lnTo>
                    <a:lnTo>
                      <a:pt x="1027" y="84"/>
                    </a:lnTo>
                    <a:lnTo>
                      <a:pt x="1084" y="120"/>
                    </a:lnTo>
                    <a:lnTo>
                      <a:pt x="1138" y="159"/>
                    </a:lnTo>
                    <a:lnTo>
                      <a:pt x="1186" y="204"/>
                    </a:lnTo>
                    <a:lnTo>
                      <a:pt x="1231" y="252"/>
                    </a:lnTo>
                    <a:lnTo>
                      <a:pt x="1270" y="306"/>
                    </a:lnTo>
                    <a:lnTo>
                      <a:pt x="1306" y="363"/>
                    </a:lnTo>
                    <a:lnTo>
                      <a:pt x="1337" y="425"/>
                    </a:lnTo>
                    <a:lnTo>
                      <a:pt x="1359" y="487"/>
                    </a:lnTo>
                    <a:lnTo>
                      <a:pt x="1377" y="553"/>
                    </a:lnTo>
                    <a:lnTo>
                      <a:pt x="1385" y="624"/>
                    </a:lnTo>
                    <a:lnTo>
                      <a:pt x="1390" y="695"/>
                    </a:ln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he-IL" sz="1798"/>
              </a:p>
            </p:txBody>
          </p:sp>
          <p:sp>
            <p:nvSpPr>
              <p:cNvPr id="9" name="Freeform 10"/>
              <p:cNvSpPr>
                <a:spLocks/>
              </p:cNvSpPr>
              <p:nvPr/>
            </p:nvSpPr>
            <p:spPr bwMode="auto">
              <a:xfrm>
                <a:off x="5441123" y="2886323"/>
                <a:ext cx="2084993" cy="2084970"/>
              </a:xfrm>
              <a:custGeom>
                <a:avLst/>
                <a:gdLst>
                  <a:gd name="T0" fmla="*/ 695 w 1314"/>
                  <a:gd name="T1" fmla="*/ 221 h 1314"/>
                  <a:gd name="T2" fmla="*/ 792 w 1314"/>
                  <a:gd name="T3" fmla="*/ 13 h 1314"/>
                  <a:gd name="T4" fmla="*/ 797 w 1314"/>
                  <a:gd name="T5" fmla="*/ 243 h 1314"/>
                  <a:gd name="T6" fmla="*/ 943 w 1314"/>
                  <a:gd name="T7" fmla="*/ 66 h 1314"/>
                  <a:gd name="T8" fmla="*/ 894 w 1314"/>
                  <a:gd name="T9" fmla="*/ 287 h 1314"/>
                  <a:gd name="T10" fmla="*/ 1075 w 1314"/>
                  <a:gd name="T11" fmla="*/ 154 h 1314"/>
                  <a:gd name="T12" fmla="*/ 978 w 1314"/>
                  <a:gd name="T13" fmla="*/ 358 h 1314"/>
                  <a:gd name="T14" fmla="*/ 1186 w 1314"/>
                  <a:gd name="T15" fmla="*/ 270 h 1314"/>
                  <a:gd name="T16" fmla="*/ 1040 w 1314"/>
                  <a:gd name="T17" fmla="*/ 442 h 1314"/>
                  <a:gd name="T18" fmla="*/ 1266 w 1314"/>
                  <a:gd name="T19" fmla="*/ 411 h 1314"/>
                  <a:gd name="T20" fmla="*/ 1080 w 1314"/>
                  <a:gd name="T21" fmla="*/ 544 h 1314"/>
                  <a:gd name="T22" fmla="*/ 1306 w 1314"/>
                  <a:gd name="T23" fmla="*/ 566 h 1314"/>
                  <a:gd name="T24" fmla="*/ 1093 w 1314"/>
                  <a:gd name="T25" fmla="*/ 650 h 1314"/>
                  <a:gd name="T26" fmla="*/ 1310 w 1314"/>
                  <a:gd name="T27" fmla="*/ 725 h 1314"/>
                  <a:gd name="T28" fmla="*/ 1084 w 1314"/>
                  <a:gd name="T29" fmla="*/ 756 h 1314"/>
                  <a:gd name="T30" fmla="*/ 1275 w 1314"/>
                  <a:gd name="T31" fmla="*/ 880 h 1314"/>
                  <a:gd name="T32" fmla="*/ 1049 w 1314"/>
                  <a:gd name="T33" fmla="*/ 858 h 1314"/>
                  <a:gd name="T34" fmla="*/ 1204 w 1314"/>
                  <a:gd name="T35" fmla="*/ 1026 h 1314"/>
                  <a:gd name="T36" fmla="*/ 987 w 1314"/>
                  <a:gd name="T37" fmla="*/ 947 h 1314"/>
                  <a:gd name="T38" fmla="*/ 1098 w 1314"/>
                  <a:gd name="T39" fmla="*/ 1146 h 1314"/>
                  <a:gd name="T40" fmla="*/ 907 w 1314"/>
                  <a:gd name="T41" fmla="*/ 1018 h 1314"/>
                  <a:gd name="T42" fmla="*/ 965 w 1314"/>
                  <a:gd name="T43" fmla="*/ 1239 h 1314"/>
                  <a:gd name="T44" fmla="*/ 814 w 1314"/>
                  <a:gd name="T45" fmla="*/ 1066 h 1314"/>
                  <a:gd name="T46" fmla="*/ 814 w 1314"/>
                  <a:gd name="T47" fmla="*/ 1296 h 1314"/>
                  <a:gd name="T48" fmla="*/ 713 w 1314"/>
                  <a:gd name="T49" fmla="*/ 1093 h 1314"/>
                  <a:gd name="T50" fmla="*/ 655 w 1314"/>
                  <a:gd name="T51" fmla="*/ 1314 h 1314"/>
                  <a:gd name="T52" fmla="*/ 602 w 1314"/>
                  <a:gd name="T53" fmla="*/ 1093 h 1314"/>
                  <a:gd name="T54" fmla="*/ 496 w 1314"/>
                  <a:gd name="T55" fmla="*/ 1296 h 1314"/>
                  <a:gd name="T56" fmla="*/ 500 w 1314"/>
                  <a:gd name="T57" fmla="*/ 1066 h 1314"/>
                  <a:gd name="T58" fmla="*/ 350 w 1314"/>
                  <a:gd name="T59" fmla="*/ 1239 h 1314"/>
                  <a:gd name="T60" fmla="*/ 407 w 1314"/>
                  <a:gd name="T61" fmla="*/ 1018 h 1314"/>
                  <a:gd name="T62" fmla="*/ 217 w 1314"/>
                  <a:gd name="T63" fmla="*/ 1146 h 1314"/>
                  <a:gd name="T64" fmla="*/ 327 w 1314"/>
                  <a:gd name="T65" fmla="*/ 947 h 1314"/>
                  <a:gd name="T66" fmla="*/ 111 w 1314"/>
                  <a:gd name="T67" fmla="*/ 1026 h 1314"/>
                  <a:gd name="T68" fmla="*/ 266 w 1314"/>
                  <a:gd name="T69" fmla="*/ 858 h 1314"/>
                  <a:gd name="T70" fmla="*/ 40 w 1314"/>
                  <a:gd name="T71" fmla="*/ 880 h 1314"/>
                  <a:gd name="T72" fmla="*/ 230 w 1314"/>
                  <a:gd name="T73" fmla="*/ 756 h 1314"/>
                  <a:gd name="T74" fmla="*/ 4 w 1314"/>
                  <a:gd name="T75" fmla="*/ 725 h 1314"/>
                  <a:gd name="T76" fmla="*/ 217 w 1314"/>
                  <a:gd name="T77" fmla="*/ 650 h 1314"/>
                  <a:gd name="T78" fmla="*/ 4 w 1314"/>
                  <a:gd name="T79" fmla="*/ 566 h 1314"/>
                  <a:gd name="T80" fmla="*/ 235 w 1314"/>
                  <a:gd name="T81" fmla="*/ 544 h 1314"/>
                  <a:gd name="T82" fmla="*/ 49 w 1314"/>
                  <a:gd name="T83" fmla="*/ 411 h 1314"/>
                  <a:gd name="T84" fmla="*/ 274 w 1314"/>
                  <a:gd name="T85" fmla="*/ 442 h 1314"/>
                  <a:gd name="T86" fmla="*/ 128 w 1314"/>
                  <a:gd name="T87" fmla="*/ 270 h 1314"/>
                  <a:gd name="T88" fmla="*/ 336 w 1314"/>
                  <a:gd name="T89" fmla="*/ 358 h 1314"/>
                  <a:gd name="T90" fmla="*/ 235 w 1314"/>
                  <a:gd name="T91" fmla="*/ 154 h 1314"/>
                  <a:gd name="T92" fmla="*/ 420 w 1314"/>
                  <a:gd name="T93" fmla="*/ 287 h 1314"/>
                  <a:gd name="T94" fmla="*/ 372 w 1314"/>
                  <a:gd name="T95" fmla="*/ 66 h 1314"/>
                  <a:gd name="T96" fmla="*/ 518 w 1314"/>
                  <a:gd name="T97" fmla="*/ 243 h 1314"/>
                  <a:gd name="T98" fmla="*/ 522 w 1314"/>
                  <a:gd name="T99" fmla="*/ 13 h 1314"/>
                  <a:gd name="T100" fmla="*/ 620 w 1314"/>
                  <a:gd name="T101" fmla="*/ 221 h 13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1314" h="1314">
                    <a:moveTo>
                      <a:pt x="655" y="221"/>
                    </a:moveTo>
                    <a:lnTo>
                      <a:pt x="686" y="0"/>
                    </a:lnTo>
                    <a:lnTo>
                      <a:pt x="695" y="221"/>
                    </a:lnTo>
                    <a:lnTo>
                      <a:pt x="739" y="4"/>
                    </a:lnTo>
                    <a:lnTo>
                      <a:pt x="730" y="225"/>
                    </a:lnTo>
                    <a:lnTo>
                      <a:pt x="792" y="13"/>
                    </a:lnTo>
                    <a:lnTo>
                      <a:pt x="761" y="234"/>
                    </a:lnTo>
                    <a:lnTo>
                      <a:pt x="841" y="26"/>
                    </a:lnTo>
                    <a:lnTo>
                      <a:pt x="797" y="243"/>
                    </a:lnTo>
                    <a:lnTo>
                      <a:pt x="894" y="44"/>
                    </a:lnTo>
                    <a:lnTo>
                      <a:pt x="832" y="256"/>
                    </a:lnTo>
                    <a:lnTo>
                      <a:pt x="943" y="66"/>
                    </a:lnTo>
                    <a:lnTo>
                      <a:pt x="863" y="270"/>
                    </a:lnTo>
                    <a:lnTo>
                      <a:pt x="991" y="92"/>
                    </a:lnTo>
                    <a:lnTo>
                      <a:pt x="894" y="287"/>
                    </a:lnTo>
                    <a:lnTo>
                      <a:pt x="1036" y="119"/>
                    </a:lnTo>
                    <a:lnTo>
                      <a:pt x="925" y="309"/>
                    </a:lnTo>
                    <a:lnTo>
                      <a:pt x="1075" y="154"/>
                    </a:lnTo>
                    <a:lnTo>
                      <a:pt x="952" y="331"/>
                    </a:lnTo>
                    <a:lnTo>
                      <a:pt x="1115" y="190"/>
                    </a:lnTo>
                    <a:lnTo>
                      <a:pt x="978" y="358"/>
                    </a:lnTo>
                    <a:lnTo>
                      <a:pt x="1155" y="225"/>
                    </a:lnTo>
                    <a:lnTo>
                      <a:pt x="1000" y="385"/>
                    </a:lnTo>
                    <a:lnTo>
                      <a:pt x="1186" y="270"/>
                    </a:lnTo>
                    <a:lnTo>
                      <a:pt x="1022" y="416"/>
                    </a:lnTo>
                    <a:lnTo>
                      <a:pt x="1217" y="314"/>
                    </a:lnTo>
                    <a:lnTo>
                      <a:pt x="1040" y="442"/>
                    </a:lnTo>
                    <a:lnTo>
                      <a:pt x="1244" y="362"/>
                    </a:lnTo>
                    <a:lnTo>
                      <a:pt x="1058" y="478"/>
                    </a:lnTo>
                    <a:lnTo>
                      <a:pt x="1266" y="411"/>
                    </a:lnTo>
                    <a:lnTo>
                      <a:pt x="1071" y="509"/>
                    </a:lnTo>
                    <a:lnTo>
                      <a:pt x="1283" y="460"/>
                    </a:lnTo>
                    <a:lnTo>
                      <a:pt x="1080" y="544"/>
                    </a:lnTo>
                    <a:lnTo>
                      <a:pt x="1297" y="513"/>
                    </a:lnTo>
                    <a:lnTo>
                      <a:pt x="1089" y="579"/>
                    </a:lnTo>
                    <a:lnTo>
                      <a:pt x="1306" y="566"/>
                    </a:lnTo>
                    <a:lnTo>
                      <a:pt x="1093" y="615"/>
                    </a:lnTo>
                    <a:lnTo>
                      <a:pt x="1314" y="619"/>
                    </a:lnTo>
                    <a:lnTo>
                      <a:pt x="1093" y="650"/>
                    </a:lnTo>
                    <a:lnTo>
                      <a:pt x="1314" y="672"/>
                    </a:lnTo>
                    <a:lnTo>
                      <a:pt x="1093" y="686"/>
                    </a:lnTo>
                    <a:lnTo>
                      <a:pt x="1310" y="725"/>
                    </a:lnTo>
                    <a:lnTo>
                      <a:pt x="1089" y="721"/>
                    </a:lnTo>
                    <a:lnTo>
                      <a:pt x="1301" y="779"/>
                    </a:lnTo>
                    <a:lnTo>
                      <a:pt x="1084" y="756"/>
                    </a:lnTo>
                    <a:lnTo>
                      <a:pt x="1292" y="832"/>
                    </a:lnTo>
                    <a:lnTo>
                      <a:pt x="1075" y="792"/>
                    </a:lnTo>
                    <a:lnTo>
                      <a:pt x="1275" y="880"/>
                    </a:lnTo>
                    <a:lnTo>
                      <a:pt x="1062" y="823"/>
                    </a:lnTo>
                    <a:lnTo>
                      <a:pt x="1257" y="929"/>
                    </a:lnTo>
                    <a:lnTo>
                      <a:pt x="1049" y="858"/>
                    </a:lnTo>
                    <a:lnTo>
                      <a:pt x="1230" y="978"/>
                    </a:lnTo>
                    <a:lnTo>
                      <a:pt x="1031" y="889"/>
                    </a:lnTo>
                    <a:lnTo>
                      <a:pt x="1204" y="1026"/>
                    </a:lnTo>
                    <a:lnTo>
                      <a:pt x="1009" y="916"/>
                    </a:lnTo>
                    <a:lnTo>
                      <a:pt x="1173" y="1066"/>
                    </a:lnTo>
                    <a:lnTo>
                      <a:pt x="987" y="947"/>
                    </a:lnTo>
                    <a:lnTo>
                      <a:pt x="1137" y="1110"/>
                    </a:lnTo>
                    <a:lnTo>
                      <a:pt x="965" y="969"/>
                    </a:lnTo>
                    <a:lnTo>
                      <a:pt x="1098" y="1146"/>
                    </a:lnTo>
                    <a:lnTo>
                      <a:pt x="938" y="995"/>
                    </a:lnTo>
                    <a:lnTo>
                      <a:pt x="1058" y="1181"/>
                    </a:lnTo>
                    <a:lnTo>
                      <a:pt x="907" y="1018"/>
                    </a:lnTo>
                    <a:lnTo>
                      <a:pt x="1014" y="1212"/>
                    </a:lnTo>
                    <a:lnTo>
                      <a:pt x="881" y="1035"/>
                    </a:lnTo>
                    <a:lnTo>
                      <a:pt x="965" y="1239"/>
                    </a:lnTo>
                    <a:lnTo>
                      <a:pt x="845" y="1053"/>
                    </a:lnTo>
                    <a:lnTo>
                      <a:pt x="916" y="1261"/>
                    </a:lnTo>
                    <a:lnTo>
                      <a:pt x="814" y="1066"/>
                    </a:lnTo>
                    <a:lnTo>
                      <a:pt x="867" y="1279"/>
                    </a:lnTo>
                    <a:lnTo>
                      <a:pt x="779" y="1079"/>
                    </a:lnTo>
                    <a:lnTo>
                      <a:pt x="814" y="1296"/>
                    </a:lnTo>
                    <a:lnTo>
                      <a:pt x="748" y="1088"/>
                    </a:lnTo>
                    <a:lnTo>
                      <a:pt x="766" y="1305"/>
                    </a:lnTo>
                    <a:lnTo>
                      <a:pt x="713" y="1093"/>
                    </a:lnTo>
                    <a:lnTo>
                      <a:pt x="713" y="1314"/>
                    </a:lnTo>
                    <a:lnTo>
                      <a:pt x="673" y="1097"/>
                    </a:lnTo>
                    <a:lnTo>
                      <a:pt x="655" y="1314"/>
                    </a:lnTo>
                    <a:lnTo>
                      <a:pt x="637" y="1097"/>
                    </a:lnTo>
                    <a:lnTo>
                      <a:pt x="602" y="1314"/>
                    </a:lnTo>
                    <a:lnTo>
                      <a:pt x="602" y="1093"/>
                    </a:lnTo>
                    <a:lnTo>
                      <a:pt x="549" y="1305"/>
                    </a:lnTo>
                    <a:lnTo>
                      <a:pt x="566" y="1088"/>
                    </a:lnTo>
                    <a:lnTo>
                      <a:pt x="496" y="1296"/>
                    </a:lnTo>
                    <a:lnTo>
                      <a:pt x="535" y="1079"/>
                    </a:lnTo>
                    <a:lnTo>
                      <a:pt x="447" y="1279"/>
                    </a:lnTo>
                    <a:lnTo>
                      <a:pt x="500" y="1066"/>
                    </a:lnTo>
                    <a:lnTo>
                      <a:pt x="398" y="1261"/>
                    </a:lnTo>
                    <a:lnTo>
                      <a:pt x="465" y="1053"/>
                    </a:lnTo>
                    <a:lnTo>
                      <a:pt x="350" y="1239"/>
                    </a:lnTo>
                    <a:lnTo>
                      <a:pt x="434" y="1035"/>
                    </a:lnTo>
                    <a:lnTo>
                      <a:pt x="301" y="1212"/>
                    </a:lnTo>
                    <a:lnTo>
                      <a:pt x="407" y="1018"/>
                    </a:lnTo>
                    <a:lnTo>
                      <a:pt x="257" y="1181"/>
                    </a:lnTo>
                    <a:lnTo>
                      <a:pt x="376" y="995"/>
                    </a:lnTo>
                    <a:lnTo>
                      <a:pt x="217" y="1146"/>
                    </a:lnTo>
                    <a:lnTo>
                      <a:pt x="350" y="969"/>
                    </a:lnTo>
                    <a:lnTo>
                      <a:pt x="177" y="1110"/>
                    </a:lnTo>
                    <a:lnTo>
                      <a:pt x="327" y="947"/>
                    </a:lnTo>
                    <a:lnTo>
                      <a:pt x="142" y="1066"/>
                    </a:lnTo>
                    <a:lnTo>
                      <a:pt x="305" y="916"/>
                    </a:lnTo>
                    <a:lnTo>
                      <a:pt x="111" y="1026"/>
                    </a:lnTo>
                    <a:lnTo>
                      <a:pt x="283" y="889"/>
                    </a:lnTo>
                    <a:lnTo>
                      <a:pt x="84" y="978"/>
                    </a:lnTo>
                    <a:lnTo>
                      <a:pt x="266" y="858"/>
                    </a:lnTo>
                    <a:lnTo>
                      <a:pt x="57" y="929"/>
                    </a:lnTo>
                    <a:lnTo>
                      <a:pt x="252" y="823"/>
                    </a:lnTo>
                    <a:lnTo>
                      <a:pt x="40" y="880"/>
                    </a:lnTo>
                    <a:lnTo>
                      <a:pt x="239" y="792"/>
                    </a:lnTo>
                    <a:lnTo>
                      <a:pt x="22" y="832"/>
                    </a:lnTo>
                    <a:lnTo>
                      <a:pt x="230" y="756"/>
                    </a:lnTo>
                    <a:lnTo>
                      <a:pt x="9" y="779"/>
                    </a:lnTo>
                    <a:lnTo>
                      <a:pt x="221" y="721"/>
                    </a:lnTo>
                    <a:lnTo>
                      <a:pt x="4" y="725"/>
                    </a:lnTo>
                    <a:lnTo>
                      <a:pt x="221" y="686"/>
                    </a:lnTo>
                    <a:lnTo>
                      <a:pt x="0" y="672"/>
                    </a:lnTo>
                    <a:lnTo>
                      <a:pt x="217" y="650"/>
                    </a:lnTo>
                    <a:lnTo>
                      <a:pt x="0" y="619"/>
                    </a:lnTo>
                    <a:lnTo>
                      <a:pt x="221" y="615"/>
                    </a:lnTo>
                    <a:lnTo>
                      <a:pt x="4" y="566"/>
                    </a:lnTo>
                    <a:lnTo>
                      <a:pt x="226" y="579"/>
                    </a:lnTo>
                    <a:lnTo>
                      <a:pt x="18" y="513"/>
                    </a:lnTo>
                    <a:lnTo>
                      <a:pt x="235" y="544"/>
                    </a:lnTo>
                    <a:lnTo>
                      <a:pt x="31" y="460"/>
                    </a:lnTo>
                    <a:lnTo>
                      <a:pt x="243" y="509"/>
                    </a:lnTo>
                    <a:lnTo>
                      <a:pt x="49" y="411"/>
                    </a:lnTo>
                    <a:lnTo>
                      <a:pt x="257" y="478"/>
                    </a:lnTo>
                    <a:lnTo>
                      <a:pt x="71" y="362"/>
                    </a:lnTo>
                    <a:lnTo>
                      <a:pt x="274" y="442"/>
                    </a:lnTo>
                    <a:lnTo>
                      <a:pt x="97" y="314"/>
                    </a:lnTo>
                    <a:lnTo>
                      <a:pt x="292" y="416"/>
                    </a:lnTo>
                    <a:lnTo>
                      <a:pt x="128" y="270"/>
                    </a:lnTo>
                    <a:lnTo>
                      <a:pt x="314" y="385"/>
                    </a:lnTo>
                    <a:lnTo>
                      <a:pt x="159" y="225"/>
                    </a:lnTo>
                    <a:lnTo>
                      <a:pt x="336" y="358"/>
                    </a:lnTo>
                    <a:lnTo>
                      <a:pt x="195" y="190"/>
                    </a:lnTo>
                    <a:lnTo>
                      <a:pt x="363" y="331"/>
                    </a:lnTo>
                    <a:lnTo>
                      <a:pt x="235" y="154"/>
                    </a:lnTo>
                    <a:lnTo>
                      <a:pt x="389" y="309"/>
                    </a:lnTo>
                    <a:lnTo>
                      <a:pt x="279" y="119"/>
                    </a:lnTo>
                    <a:lnTo>
                      <a:pt x="420" y="287"/>
                    </a:lnTo>
                    <a:lnTo>
                      <a:pt x="323" y="92"/>
                    </a:lnTo>
                    <a:lnTo>
                      <a:pt x="451" y="270"/>
                    </a:lnTo>
                    <a:lnTo>
                      <a:pt x="372" y="66"/>
                    </a:lnTo>
                    <a:lnTo>
                      <a:pt x="482" y="256"/>
                    </a:lnTo>
                    <a:lnTo>
                      <a:pt x="420" y="44"/>
                    </a:lnTo>
                    <a:lnTo>
                      <a:pt x="518" y="243"/>
                    </a:lnTo>
                    <a:lnTo>
                      <a:pt x="474" y="26"/>
                    </a:lnTo>
                    <a:lnTo>
                      <a:pt x="549" y="234"/>
                    </a:lnTo>
                    <a:lnTo>
                      <a:pt x="522" y="13"/>
                    </a:lnTo>
                    <a:lnTo>
                      <a:pt x="584" y="225"/>
                    </a:lnTo>
                    <a:lnTo>
                      <a:pt x="575" y="4"/>
                    </a:lnTo>
                    <a:lnTo>
                      <a:pt x="620" y="221"/>
                    </a:lnTo>
                    <a:lnTo>
                      <a:pt x="628" y="0"/>
                    </a:lnTo>
                    <a:lnTo>
                      <a:pt x="655" y="221"/>
                    </a:lnTo>
                    <a:close/>
                  </a:path>
                </a:pathLst>
              </a:custGeom>
              <a:solidFill>
                <a:schemeClr val="tx2">
                  <a:lumMod val="40000"/>
                  <a:lumOff val="60000"/>
                </a:schemeClr>
              </a:solidFill>
              <a:ln>
                <a:noFill/>
              </a:ln>
            </p:spPr>
            <p:txBody>
              <a:bodyPr/>
              <a:lstStyle/>
              <a:p>
                <a:pPr>
                  <a:defRPr/>
                </a:pPr>
                <a:endParaRPr lang="he-IL" sz="1100"/>
              </a:p>
            </p:txBody>
          </p:sp>
        </p:grpSp>
        <p:sp>
          <p:nvSpPr>
            <p:cNvPr id="5" name="TextBox 36"/>
            <p:cNvSpPr txBox="1">
              <a:spLocks noChangeArrowheads="1"/>
            </p:cNvSpPr>
            <p:nvPr/>
          </p:nvSpPr>
          <p:spPr bwMode="auto">
            <a:xfrm>
              <a:off x="6093488" y="1354330"/>
              <a:ext cx="926785" cy="14618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Font typeface="Arial" pitchFamily="34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pitchFamily="34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itchFamily="34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itchFamily="34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he-IL" altLang="he-IL" sz="6596" b="1">
                  <a:solidFill>
                    <a:srgbClr val="FF0000"/>
                  </a:solidFill>
                  <a:latin typeface="Arial" pitchFamily="34" charset="0"/>
                </a:rPr>
                <a:t>?</a:t>
              </a:r>
            </a:p>
          </p:txBody>
        </p:sp>
      </p:grpSp>
      <p:grpSp>
        <p:nvGrpSpPr>
          <p:cNvPr id="10" name="קבוצה 42"/>
          <p:cNvGrpSpPr>
            <a:grpSpLocks/>
          </p:cNvGrpSpPr>
          <p:nvPr/>
        </p:nvGrpSpPr>
        <p:grpSpPr bwMode="auto">
          <a:xfrm>
            <a:off x="3014730" y="1167325"/>
            <a:ext cx="1799287" cy="1799287"/>
            <a:chOff x="5440363" y="4324350"/>
            <a:chExt cx="2374900" cy="2374900"/>
          </a:xfrm>
        </p:grpSpPr>
        <p:grpSp>
          <p:nvGrpSpPr>
            <p:cNvPr id="11" name="קבוצה 43"/>
            <p:cNvGrpSpPr>
              <a:grpSpLocks/>
            </p:cNvGrpSpPr>
            <p:nvPr/>
          </p:nvGrpSpPr>
          <p:grpSpPr bwMode="auto">
            <a:xfrm>
              <a:off x="5440363" y="4324350"/>
              <a:ext cx="2374900" cy="2374900"/>
              <a:chOff x="5292725" y="2744788"/>
              <a:chExt cx="2374900" cy="2374900"/>
            </a:xfrm>
          </p:grpSpPr>
          <p:sp>
            <p:nvSpPr>
              <p:cNvPr id="13" name="AutoShape 5"/>
              <p:cNvSpPr>
                <a:spLocks noChangeAspect="1" noChangeArrowheads="1" noTextEdit="1"/>
              </p:cNvSpPr>
              <p:nvPr/>
            </p:nvSpPr>
            <p:spPr bwMode="auto">
              <a:xfrm>
                <a:off x="5292725" y="2744788"/>
                <a:ext cx="2374900" cy="23749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he-IL" sz="1798"/>
              </a:p>
            </p:txBody>
          </p:sp>
          <p:sp>
            <p:nvSpPr>
              <p:cNvPr id="14" name="Freeform 7"/>
              <p:cNvSpPr>
                <a:spLocks/>
              </p:cNvSpPr>
              <p:nvPr/>
            </p:nvSpPr>
            <p:spPr bwMode="auto">
              <a:xfrm>
                <a:off x="5376863" y="2828926"/>
                <a:ext cx="2206625" cy="2206625"/>
              </a:xfrm>
              <a:custGeom>
                <a:avLst/>
                <a:gdLst>
                  <a:gd name="T0" fmla="*/ 2147483647 w 1390"/>
                  <a:gd name="T1" fmla="*/ 2147483647 h 1390"/>
                  <a:gd name="T2" fmla="*/ 2147483647 w 1390"/>
                  <a:gd name="T3" fmla="*/ 2147483647 h 1390"/>
                  <a:gd name="T4" fmla="*/ 2147483647 w 1390"/>
                  <a:gd name="T5" fmla="*/ 2147483647 h 1390"/>
                  <a:gd name="T6" fmla="*/ 2147483647 w 1390"/>
                  <a:gd name="T7" fmla="*/ 2147483647 h 1390"/>
                  <a:gd name="T8" fmla="*/ 2147483647 w 1390"/>
                  <a:gd name="T9" fmla="*/ 2147483647 h 1390"/>
                  <a:gd name="T10" fmla="*/ 2147483647 w 1390"/>
                  <a:gd name="T11" fmla="*/ 2147483647 h 1390"/>
                  <a:gd name="T12" fmla="*/ 2147483647 w 1390"/>
                  <a:gd name="T13" fmla="*/ 2147483647 h 1390"/>
                  <a:gd name="T14" fmla="*/ 2147483647 w 1390"/>
                  <a:gd name="T15" fmla="*/ 2147483647 h 1390"/>
                  <a:gd name="T16" fmla="*/ 2147483647 w 1390"/>
                  <a:gd name="T17" fmla="*/ 2147483647 h 1390"/>
                  <a:gd name="T18" fmla="*/ 2147483647 w 1390"/>
                  <a:gd name="T19" fmla="*/ 2147483647 h 1390"/>
                  <a:gd name="T20" fmla="*/ 2147483647 w 1390"/>
                  <a:gd name="T21" fmla="*/ 2147483647 h 1390"/>
                  <a:gd name="T22" fmla="*/ 2147483647 w 1390"/>
                  <a:gd name="T23" fmla="*/ 2147483647 h 1390"/>
                  <a:gd name="T24" fmla="*/ 2147483647 w 1390"/>
                  <a:gd name="T25" fmla="*/ 2147483647 h 1390"/>
                  <a:gd name="T26" fmla="*/ 2147483647 w 1390"/>
                  <a:gd name="T27" fmla="*/ 2147483647 h 1390"/>
                  <a:gd name="T28" fmla="*/ 2147483647 w 1390"/>
                  <a:gd name="T29" fmla="*/ 2147483647 h 1390"/>
                  <a:gd name="T30" fmla="*/ 2147483647 w 1390"/>
                  <a:gd name="T31" fmla="*/ 2147483647 h 1390"/>
                  <a:gd name="T32" fmla="*/ 2147483647 w 1390"/>
                  <a:gd name="T33" fmla="*/ 2147483647 h 1390"/>
                  <a:gd name="T34" fmla="*/ 0 w 1390"/>
                  <a:gd name="T35" fmla="*/ 2147483647 h 1390"/>
                  <a:gd name="T36" fmla="*/ 2147483647 w 1390"/>
                  <a:gd name="T37" fmla="*/ 2147483647 h 1390"/>
                  <a:gd name="T38" fmla="*/ 2147483647 w 1390"/>
                  <a:gd name="T39" fmla="*/ 2147483647 h 1390"/>
                  <a:gd name="T40" fmla="*/ 2147483647 w 1390"/>
                  <a:gd name="T41" fmla="*/ 2147483647 h 1390"/>
                  <a:gd name="T42" fmla="*/ 2147483647 w 1390"/>
                  <a:gd name="T43" fmla="*/ 2147483647 h 1390"/>
                  <a:gd name="T44" fmla="*/ 2147483647 w 1390"/>
                  <a:gd name="T45" fmla="*/ 2147483647 h 1390"/>
                  <a:gd name="T46" fmla="*/ 2147483647 w 1390"/>
                  <a:gd name="T47" fmla="*/ 2147483647 h 1390"/>
                  <a:gd name="T48" fmla="*/ 2147483647 w 1390"/>
                  <a:gd name="T49" fmla="*/ 2147483647 h 1390"/>
                  <a:gd name="T50" fmla="*/ 2147483647 w 1390"/>
                  <a:gd name="T51" fmla="*/ 0 h 1390"/>
                  <a:gd name="T52" fmla="*/ 2147483647 w 1390"/>
                  <a:gd name="T53" fmla="*/ 2147483647 h 1390"/>
                  <a:gd name="T54" fmla="*/ 2147483647 w 1390"/>
                  <a:gd name="T55" fmla="*/ 2147483647 h 1390"/>
                  <a:gd name="T56" fmla="*/ 2147483647 w 1390"/>
                  <a:gd name="T57" fmla="*/ 2147483647 h 1390"/>
                  <a:gd name="T58" fmla="*/ 2147483647 w 1390"/>
                  <a:gd name="T59" fmla="*/ 2147483647 h 1390"/>
                  <a:gd name="T60" fmla="*/ 2147483647 w 1390"/>
                  <a:gd name="T61" fmla="*/ 2147483647 h 1390"/>
                  <a:gd name="T62" fmla="*/ 2147483647 w 1390"/>
                  <a:gd name="T63" fmla="*/ 2147483647 h 1390"/>
                  <a:gd name="T64" fmla="*/ 2147483647 w 1390"/>
                  <a:gd name="T65" fmla="*/ 2147483647 h 1390"/>
                  <a:gd name="T66" fmla="*/ 2147483647 w 1390"/>
                  <a:gd name="T67" fmla="*/ 2147483647 h 1390"/>
                  <a:gd name="T68" fmla="*/ 2147483647 w 1390"/>
                  <a:gd name="T69" fmla="*/ 2147483647 h 1390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0" t="0" r="r" b="b"/>
                <a:pathLst>
                  <a:path w="1390" h="1390">
                    <a:moveTo>
                      <a:pt x="1390" y="695"/>
                    </a:moveTo>
                    <a:lnTo>
                      <a:pt x="1390" y="695"/>
                    </a:lnTo>
                    <a:lnTo>
                      <a:pt x="1385" y="766"/>
                    </a:lnTo>
                    <a:lnTo>
                      <a:pt x="1377" y="832"/>
                    </a:lnTo>
                    <a:lnTo>
                      <a:pt x="1359" y="899"/>
                    </a:lnTo>
                    <a:lnTo>
                      <a:pt x="1337" y="965"/>
                    </a:lnTo>
                    <a:lnTo>
                      <a:pt x="1306" y="1027"/>
                    </a:lnTo>
                    <a:lnTo>
                      <a:pt x="1270" y="1084"/>
                    </a:lnTo>
                    <a:lnTo>
                      <a:pt x="1231" y="1138"/>
                    </a:lnTo>
                    <a:lnTo>
                      <a:pt x="1186" y="1186"/>
                    </a:lnTo>
                    <a:lnTo>
                      <a:pt x="1138" y="1231"/>
                    </a:lnTo>
                    <a:lnTo>
                      <a:pt x="1084" y="1270"/>
                    </a:lnTo>
                    <a:lnTo>
                      <a:pt x="1027" y="1306"/>
                    </a:lnTo>
                    <a:lnTo>
                      <a:pt x="965" y="1332"/>
                    </a:lnTo>
                    <a:lnTo>
                      <a:pt x="903" y="1359"/>
                    </a:lnTo>
                    <a:lnTo>
                      <a:pt x="837" y="1372"/>
                    </a:lnTo>
                    <a:lnTo>
                      <a:pt x="766" y="1385"/>
                    </a:lnTo>
                    <a:lnTo>
                      <a:pt x="695" y="1390"/>
                    </a:lnTo>
                    <a:lnTo>
                      <a:pt x="624" y="1385"/>
                    </a:lnTo>
                    <a:lnTo>
                      <a:pt x="553" y="1372"/>
                    </a:lnTo>
                    <a:lnTo>
                      <a:pt x="487" y="1359"/>
                    </a:lnTo>
                    <a:lnTo>
                      <a:pt x="425" y="1332"/>
                    </a:lnTo>
                    <a:lnTo>
                      <a:pt x="363" y="1306"/>
                    </a:lnTo>
                    <a:lnTo>
                      <a:pt x="306" y="1270"/>
                    </a:lnTo>
                    <a:lnTo>
                      <a:pt x="252" y="1231"/>
                    </a:lnTo>
                    <a:lnTo>
                      <a:pt x="204" y="1186"/>
                    </a:lnTo>
                    <a:lnTo>
                      <a:pt x="159" y="1138"/>
                    </a:lnTo>
                    <a:lnTo>
                      <a:pt x="120" y="1084"/>
                    </a:lnTo>
                    <a:lnTo>
                      <a:pt x="84" y="1027"/>
                    </a:lnTo>
                    <a:lnTo>
                      <a:pt x="53" y="965"/>
                    </a:lnTo>
                    <a:lnTo>
                      <a:pt x="31" y="899"/>
                    </a:lnTo>
                    <a:lnTo>
                      <a:pt x="13" y="832"/>
                    </a:lnTo>
                    <a:lnTo>
                      <a:pt x="5" y="766"/>
                    </a:lnTo>
                    <a:lnTo>
                      <a:pt x="0" y="695"/>
                    </a:lnTo>
                    <a:lnTo>
                      <a:pt x="5" y="624"/>
                    </a:lnTo>
                    <a:lnTo>
                      <a:pt x="13" y="553"/>
                    </a:lnTo>
                    <a:lnTo>
                      <a:pt x="31" y="487"/>
                    </a:lnTo>
                    <a:lnTo>
                      <a:pt x="53" y="425"/>
                    </a:lnTo>
                    <a:lnTo>
                      <a:pt x="84" y="363"/>
                    </a:lnTo>
                    <a:lnTo>
                      <a:pt x="120" y="306"/>
                    </a:lnTo>
                    <a:lnTo>
                      <a:pt x="159" y="252"/>
                    </a:lnTo>
                    <a:lnTo>
                      <a:pt x="204" y="204"/>
                    </a:lnTo>
                    <a:lnTo>
                      <a:pt x="252" y="159"/>
                    </a:lnTo>
                    <a:lnTo>
                      <a:pt x="306" y="120"/>
                    </a:lnTo>
                    <a:lnTo>
                      <a:pt x="363" y="84"/>
                    </a:lnTo>
                    <a:lnTo>
                      <a:pt x="425" y="53"/>
                    </a:lnTo>
                    <a:lnTo>
                      <a:pt x="487" y="31"/>
                    </a:lnTo>
                    <a:lnTo>
                      <a:pt x="553" y="13"/>
                    </a:lnTo>
                    <a:lnTo>
                      <a:pt x="624" y="5"/>
                    </a:lnTo>
                    <a:lnTo>
                      <a:pt x="695" y="0"/>
                    </a:lnTo>
                    <a:lnTo>
                      <a:pt x="766" y="5"/>
                    </a:lnTo>
                    <a:lnTo>
                      <a:pt x="837" y="13"/>
                    </a:lnTo>
                    <a:lnTo>
                      <a:pt x="903" y="31"/>
                    </a:lnTo>
                    <a:lnTo>
                      <a:pt x="965" y="53"/>
                    </a:lnTo>
                    <a:lnTo>
                      <a:pt x="1027" y="84"/>
                    </a:lnTo>
                    <a:lnTo>
                      <a:pt x="1084" y="120"/>
                    </a:lnTo>
                    <a:lnTo>
                      <a:pt x="1138" y="159"/>
                    </a:lnTo>
                    <a:lnTo>
                      <a:pt x="1186" y="204"/>
                    </a:lnTo>
                    <a:lnTo>
                      <a:pt x="1231" y="252"/>
                    </a:lnTo>
                    <a:lnTo>
                      <a:pt x="1270" y="306"/>
                    </a:lnTo>
                    <a:lnTo>
                      <a:pt x="1306" y="363"/>
                    </a:lnTo>
                    <a:lnTo>
                      <a:pt x="1337" y="425"/>
                    </a:lnTo>
                    <a:lnTo>
                      <a:pt x="1359" y="487"/>
                    </a:lnTo>
                    <a:lnTo>
                      <a:pt x="1377" y="553"/>
                    </a:lnTo>
                    <a:lnTo>
                      <a:pt x="1385" y="624"/>
                    </a:lnTo>
                    <a:lnTo>
                      <a:pt x="1390" y="695"/>
                    </a:lnTo>
                    <a:close/>
                  </a:path>
                </a:pathLst>
              </a:custGeom>
              <a:solidFill>
                <a:srgbClr val="00A0C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he-IL" sz="1798"/>
              </a:p>
            </p:txBody>
          </p:sp>
          <p:sp>
            <p:nvSpPr>
              <p:cNvPr id="15" name="Freeform 8"/>
              <p:cNvSpPr>
                <a:spLocks/>
              </p:cNvSpPr>
              <p:nvPr/>
            </p:nvSpPr>
            <p:spPr bwMode="auto">
              <a:xfrm>
                <a:off x="5307013" y="2759076"/>
                <a:ext cx="2346325" cy="2346325"/>
              </a:xfrm>
              <a:custGeom>
                <a:avLst/>
                <a:gdLst>
                  <a:gd name="T0" fmla="*/ 0 w 1478"/>
                  <a:gd name="T1" fmla="*/ 2147483647 h 1478"/>
                  <a:gd name="T2" fmla="*/ 2147483647 w 1478"/>
                  <a:gd name="T3" fmla="*/ 2147483647 h 1478"/>
                  <a:gd name="T4" fmla="*/ 2147483647 w 1478"/>
                  <a:gd name="T5" fmla="*/ 2147483647 h 1478"/>
                  <a:gd name="T6" fmla="*/ 2147483647 w 1478"/>
                  <a:gd name="T7" fmla="*/ 2147483647 h 1478"/>
                  <a:gd name="T8" fmla="*/ 2147483647 w 1478"/>
                  <a:gd name="T9" fmla="*/ 2147483647 h 1478"/>
                  <a:gd name="T10" fmla="*/ 2147483647 w 1478"/>
                  <a:gd name="T11" fmla="*/ 2147483647 h 1478"/>
                  <a:gd name="T12" fmla="*/ 2147483647 w 1478"/>
                  <a:gd name="T13" fmla="*/ 2147483647 h 1478"/>
                  <a:gd name="T14" fmla="*/ 2147483647 w 1478"/>
                  <a:gd name="T15" fmla="*/ 2147483647 h 1478"/>
                  <a:gd name="T16" fmla="*/ 2147483647 w 1478"/>
                  <a:gd name="T17" fmla="*/ 2147483647 h 1478"/>
                  <a:gd name="T18" fmla="*/ 2147483647 w 1478"/>
                  <a:gd name="T19" fmla="*/ 2147483647 h 1478"/>
                  <a:gd name="T20" fmla="*/ 2147483647 w 1478"/>
                  <a:gd name="T21" fmla="*/ 2147483647 h 1478"/>
                  <a:gd name="T22" fmla="*/ 2147483647 w 1478"/>
                  <a:gd name="T23" fmla="*/ 2147483647 h 1478"/>
                  <a:gd name="T24" fmla="*/ 2147483647 w 1478"/>
                  <a:gd name="T25" fmla="*/ 2147483647 h 1478"/>
                  <a:gd name="T26" fmla="*/ 2147483647 w 1478"/>
                  <a:gd name="T27" fmla="*/ 2147483647 h 1478"/>
                  <a:gd name="T28" fmla="*/ 2147483647 w 1478"/>
                  <a:gd name="T29" fmla="*/ 2147483647 h 1478"/>
                  <a:gd name="T30" fmla="*/ 2147483647 w 1478"/>
                  <a:gd name="T31" fmla="*/ 2147483647 h 1478"/>
                  <a:gd name="T32" fmla="*/ 2147483647 w 1478"/>
                  <a:gd name="T33" fmla="*/ 2147483647 h 1478"/>
                  <a:gd name="T34" fmla="*/ 2147483647 w 1478"/>
                  <a:gd name="T35" fmla="*/ 2147483647 h 1478"/>
                  <a:gd name="T36" fmla="*/ 2147483647 w 1478"/>
                  <a:gd name="T37" fmla="*/ 2147483647 h 1478"/>
                  <a:gd name="T38" fmla="*/ 2147483647 w 1478"/>
                  <a:gd name="T39" fmla="*/ 2147483647 h 1478"/>
                  <a:gd name="T40" fmla="*/ 2147483647 w 1478"/>
                  <a:gd name="T41" fmla="*/ 2147483647 h 1478"/>
                  <a:gd name="T42" fmla="*/ 2147483647 w 1478"/>
                  <a:gd name="T43" fmla="*/ 2147483647 h 1478"/>
                  <a:gd name="T44" fmla="*/ 2147483647 w 1478"/>
                  <a:gd name="T45" fmla="*/ 2147483647 h 1478"/>
                  <a:gd name="T46" fmla="*/ 2147483647 w 1478"/>
                  <a:gd name="T47" fmla="*/ 2147483647 h 1478"/>
                  <a:gd name="T48" fmla="*/ 2147483647 w 1478"/>
                  <a:gd name="T49" fmla="*/ 2147483647 h 1478"/>
                  <a:gd name="T50" fmla="*/ 2147483647 w 1478"/>
                  <a:gd name="T51" fmla="*/ 0 h 1478"/>
                  <a:gd name="T52" fmla="*/ 2147483647 w 1478"/>
                  <a:gd name="T53" fmla="*/ 2147483647 h 1478"/>
                  <a:gd name="T54" fmla="*/ 2147483647 w 1478"/>
                  <a:gd name="T55" fmla="*/ 2147483647 h 1478"/>
                  <a:gd name="T56" fmla="*/ 2147483647 w 1478"/>
                  <a:gd name="T57" fmla="*/ 2147483647 h 1478"/>
                  <a:gd name="T58" fmla="*/ 2147483647 w 1478"/>
                  <a:gd name="T59" fmla="*/ 2147483647 h 1478"/>
                  <a:gd name="T60" fmla="*/ 2147483647 w 1478"/>
                  <a:gd name="T61" fmla="*/ 2147483647 h 1478"/>
                  <a:gd name="T62" fmla="*/ 2147483647 w 1478"/>
                  <a:gd name="T63" fmla="*/ 2147483647 h 1478"/>
                  <a:gd name="T64" fmla="*/ 2147483647 w 1478"/>
                  <a:gd name="T65" fmla="*/ 2147483647 h 1478"/>
                  <a:gd name="T66" fmla="*/ 2147483647 w 1478"/>
                  <a:gd name="T67" fmla="*/ 2147483647 h 1478"/>
                  <a:gd name="T68" fmla="*/ 0 w 1478"/>
                  <a:gd name="T69" fmla="*/ 2147483647 h 1478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0" t="0" r="r" b="b"/>
                <a:pathLst>
                  <a:path w="1478" h="1478">
                    <a:moveTo>
                      <a:pt x="0" y="739"/>
                    </a:moveTo>
                    <a:lnTo>
                      <a:pt x="0" y="739"/>
                    </a:lnTo>
                    <a:lnTo>
                      <a:pt x="4" y="814"/>
                    </a:lnTo>
                    <a:lnTo>
                      <a:pt x="18" y="885"/>
                    </a:lnTo>
                    <a:lnTo>
                      <a:pt x="35" y="956"/>
                    </a:lnTo>
                    <a:lnTo>
                      <a:pt x="57" y="1027"/>
                    </a:lnTo>
                    <a:lnTo>
                      <a:pt x="88" y="1089"/>
                    </a:lnTo>
                    <a:lnTo>
                      <a:pt x="128" y="1151"/>
                    </a:lnTo>
                    <a:lnTo>
                      <a:pt x="168" y="1208"/>
                    </a:lnTo>
                    <a:lnTo>
                      <a:pt x="217" y="1261"/>
                    </a:lnTo>
                    <a:lnTo>
                      <a:pt x="270" y="1310"/>
                    </a:lnTo>
                    <a:lnTo>
                      <a:pt x="327" y="1350"/>
                    </a:lnTo>
                    <a:lnTo>
                      <a:pt x="389" y="1385"/>
                    </a:lnTo>
                    <a:lnTo>
                      <a:pt x="451" y="1421"/>
                    </a:lnTo>
                    <a:lnTo>
                      <a:pt x="518" y="1443"/>
                    </a:lnTo>
                    <a:lnTo>
                      <a:pt x="589" y="1460"/>
                    </a:lnTo>
                    <a:lnTo>
                      <a:pt x="664" y="1474"/>
                    </a:lnTo>
                    <a:lnTo>
                      <a:pt x="739" y="1478"/>
                    </a:lnTo>
                    <a:lnTo>
                      <a:pt x="814" y="1474"/>
                    </a:lnTo>
                    <a:lnTo>
                      <a:pt x="889" y="1460"/>
                    </a:lnTo>
                    <a:lnTo>
                      <a:pt x="960" y="1443"/>
                    </a:lnTo>
                    <a:lnTo>
                      <a:pt x="1027" y="1421"/>
                    </a:lnTo>
                    <a:lnTo>
                      <a:pt x="1089" y="1385"/>
                    </a:lnTo>
                    <a:lnTo>
                      <a:pt x="1151" y="1350"/>
                    </a:lnTo>
                    <a:lnTo>
                      <a:pt x="1208" y="1310"/>
                    </a:lnTo>
                    <a:lnTo>
                      <a:pt x="1261" y="1261"/>
                    </a:lnTo>
                    <a:lnTo>
                      <a:pt x="1310" y="1208"/>
                    </a:lnTo>
                    <a:lnTo>
                      <a:pt x="1350" y="1151"/>
                    </a:lnTo>
                    <a:lnTo>
                      <a:pt x="1390" y="1089"/>
                    </a:lnTo>
                    <a:lnTo>
                      <a:pt x="1421" y="1027"/>
                    </a:lnTo>
                    <a:lnTo>
                      <a:pt x="1443" y="956"/>
                    </a:lnTo>
                    <a:lnTo>
                      <a:pt x="1460" y="885"/>
                    </a:lnTo>
                    <a:lnTo>
                      <a:pt x="1474" y="814"/>
                    </a:lnTo>
                    <a:lnTo>
                      <a:pt x="1478" y="739"/>
                    </a:lnTo>
                    <a:lnTo>
                      <a:pt x="1474" y="664"/>
                    </a:lnTo>
                    <a:lnTo>
                      <a:pt x="1460" y="589"/>
                    </a:lnTo>
                    <a:lnTo>
                      <a:pt x="1443" y="518"/>
                    </a:lnTo>
                    <a:lnTo>
                      <a:pt x="1421" y="451"/>
                    </a:lnTo>
                    <a:lnTo>
                      <a:pt x="1390" y="385"/>
                    </a:lnTo>
                    <a:lnTo>
                      <a:pt x="1350" y="327"/>
                    </a:lnTo>
                    <a:lnTo>
                      <a:pt x="1310" y="270"/>
                    </a:lnTo>
                    <a:lnTo>
                      <a:pt x="1261" y="217"/>
                    </a:lnTo>
                    <a:lnTo>
                      <a:pt x="1208" y="168"/>
                    </a:lnTo>
                    <a:lnTo>
                      <a:pt x="1151" y="128"/>
                    </a:lnTo>
                    <a:lnTo>
                      <a:pt x="1089" y="88"/>
                    </a:lnTo>
                    <a:lnTo>
                      <a:pt x="1027" y="57"/>
                    </a:lnTo>
                    <a:lnTo>
                      <a:pt x="960" y="35"/>
                    </a:lnTo>
                    <a:lnTo>
                      <a:pt x="889" y="13"/>
                    </a:lnTo>
                    <a:lnTo>
                      <a:pt x="814" y="4"/>
                    </a:lnTo>
                    <a:lnTo>
                      <a:pt x="739" y="0"/>
                    </a:lnTo>
                    <a:lnTo>
                      <a:pt x="664" y="4"/>
                    </a:lnTo>
                    <a:lnTo>
                      <a:pt x="589" y="13"/>
                    </a:lnTo>
                    <a:lnTo>
                      <a:pt x="518" y="35"/>
                    </a:lnTo>
                    <a:lnTo>
                      <a:pt x="451" y="57"/>
                    </a:lnTo>
                    <a:lnTo>
                      <a:pt x="389" y="88"/>
                    </a:lnTo>
                    <a:lnTo>
                      <a:pt x="327" y="128"/>
                    </a:lnTo>
                    <a:lnTo>
                      <a:pt x="270" y="168"/>
                    </a:lnTo>
                    <a:lnTo>
                      <a:pt x="217" y="217"/>
                    </a:lnTo>
                    <a:lnTo>
                      <a:pt x="168" y="270"/>
                    </a:lnTo>
                    <a:lnTo>
                      <a:pt x="128" y="327"/>
                    </a:lnTo>
                    <a:lnTo>
                      <a:pt x="88" y="385"/>
                    </a:lnTo>
                    <a:lnTo>
                      <a:pt x="57" y="451"/>
                    </a:lnTo>
                    <a:lnTo>
                      <a:pt x="35" y="518"/>
                    </a:lnTo>
                    <a:lnTo>
                      <a:pt x="18" y="589"/>
                    </a:lnTo>
                    <a:lnTo>
                      <a:pt x="4" y="664"/>
                    </a:lnTo>
                    <a:lnTo>
                      <a:pt x="0" y="739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he-IL" sz="1798"/>
              </a:p>
            </p:txBody>
          </p:sp>
          <p:sp>
            <p:nvSpPr>
              <p:cNvPr id="16" name="Freeform 9"/>
              <p:cNvSpPr>
                <a:spLocks/>
              </p:cNvSpPr>
              <p:nvPr/>
            </p:nvSpPr>
            <p:spPr bwMode="auto">
              <a:xfrm>
                <a:off x="5376863" y="2828926"/>
                <a:ext cx="2206625" cy="2206625"/>
              </a:xfrm>
              <a:custGeom>
                <a:avLst/>
                <a:gdLst>
                  <a:gd name="T0" fmla="*/ 2147483647 w 1390"/>
                  <a:gd name="T1" fmla="*/ 2147483647 h 1390"/>
                  <a:gd name="T2" fmla="*/ 2147483647 w 1390"/>
                  <a:gd name="T3" fmla="*/ 2147483647 h 1390"/>
                  <a:gd name="T4" fmla="*/ 2147483647 w 1390"/>
                  <a:gd name="T5" fmla="*/ 2147483647 h 1390"/>
                  <a:gd name="T6" fmla="*/ 2147483647 w 1390"/>
                  <a:gd name="T7" fmla="*/ 2147483647 h 1390"/>
                  <a:gd name="T8" fmla="*/ 2147483647 w 1390"/>
                  <a:gd name="T9" fmla="*/ 2147483647 h 1390"/>
                  <a:gd name="T10" fmla="*/ 2147483647 w 1390"/>
                  <a:gd name="T11" fmla="*/ 2147483647 h 1390"/>
                  <a:gd name="T12" fmla="*/ 2147483647 w 1390"/>
                  <a:gd name="T13" fmla="*/ 2147483647 h 1390"/>
                  <a:gd name="T14" fmla="*/ 2147483647 w 1390"/>
                  <a:gd name="T15" fmla="*/ 2147483647 h 1390"/>
                  <a:gd name="T16" fmla="*/ 2147483647 w 1390"/>
                  <a:gd name="T17" fmla="*/ 2147483647 h 1390"/>
                  <a:gd name="T18" fmla="*/ 2147483647 w 1390"/>
                  <a:gd name="T19" fmla="*/ 2147483647 h 1390"/>
                  <a:gd name="T20" fmla="*/ 2147483647 w 1390"/>
                  <a:gd name="T21" fmla="*/ 2147483647 h 1390"/>
                  <a:gd name="T22" fmla="*/ 2147483647 w 1390"/>
                  <a:gd name="T23" fmla="*/ 2147483647 h 1390"/>
                  <a:gd name="T24" fmla="*/ 2147483647 w 1390"/>
                  <a:gd name="T25" fmla="*/ 2147483647 h 1390"/>
                  <a:gd name="T26" fmla="*/ 2147483647 w 1390"/>
                  <a:gd name="T27" fmla="*/ 2147483647 h 1390"/>
                  <a:gd name="T28" fmla="*/ 2147483647 w 1390"/>
                  <a:gd name="T29" fmla="*/ 2147483647 h 1390"/>
                  <a:gd name="T30" fmla="*/ 2147483647 w 1390"/>
                  <a:gd name="T31" fmla="*/ 2147483647 h 1390"/>
                  <a:gd name="T32" fmla="*/ 2147483647 w 1390"/>
                  <a:gd name="T33" fmla="*/ 2147483647 h 1390"/>
                  <a:gd name="T34" fmla="*/ 0 w 1390"/>
                  <a:gd name="T35" fmla="*/ 2147483647 h 1390"/>
                  <a:gd name="T36" fmla="*/ 2147483647 w 1390"/>
                  <a:gd name="T37" fmla="*/ 2147483647 h 1390"/>
                  <a:gd name="T38" fmla="*/ 2147483647 w 1390"/>
                  <a:gd name="T39" fmla="*/ 2147483647 h 1390"/>
                  <a:gd name="T40" fmla="*/ 2147483647 w 1390"/>
                  <a:gd name="T41" fmla="*/ 2147483647 h 1390"/>
                  <a:gd name="T42" fmla="*/ 2147483647 w 1390"/>
                  <a:gd name="T43" fmla="*/ 2147483647 h 1390"/>
                  <a:gd name="T44" fmla="*/ 2147483647 w 1390"/>
                  <a:gd name="T45" fmla="*/ 2147483647 h 1390"/>
                  <a:gd name="T46" fmla="*/ 2147483647 w 1390"/>
                  <a:gd name="T47" fmla="*/ 2147483647 h 1390"/>
                  <a:gd name="T48" fmla="*/ 2147483647 w 1390"/>
                  <a:gd name="T49" fmla="*/ 2147483647 h 1390"/>
                  <a:gd name="T50" fmla="*/ 2147483647 w 1390"/>
                  <a:gd name="T51" fmla="*/ 0 h 1390"/>
                  <a:gd name="T52" fmla="*/ 2147483647 w 1390"/>
                  <a:gd name="T53" fmla="*/ 2147483647 h 1390"/>
                  <a:gd name="T54" fmla="*/ 2147483647 w 1390"/>
                  <a:gd name="T55" fmla="*/ 2147483647 h 1390"/>
                  <a:gd name="T56" fmla="*/ 2147483647 w 1390"/>
                  <a:gd name="T57" fmla="*/ 2147483647 h 1390"/>
                  <a:gd name="T58" fmla="*/ 2147483647 w 1390"/>
                  <a:gd name="T59" fmla="*/ 2147483647 h 1390"/>
                  <a:gd name="T60" fmla="*/ 2147483647 w 1390"/>
                  <a:gd name="T61" fmla="*/ 2147483647 h 1390"/>
                  <a:gd name="T62" fmla="*/ 2147483647 w 1390"/>
                  <a:gd name="T63" fmla="*/ 2147483647 h 1390"/>
                  <a:gd name="T64" fmla="*/ 2147483647 w 1390"/>
                  <a:gd name="T65" fmla="*/ 2147483647 h 1390"/>
                  <a:gd name="T66" fmla="*/ 2147483647 w 1390"/>
                  <a:gd name="T67" fmla="*/ 2147483647 h 1390"/>
                  <a:gd name="T68" fmla="*/ 2147483647 w 1390"/>
                  <a:gd name="T69" fmla="*/ 2147483647 h 1390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0" t="0" r="r" b="b"/>
                <a:pathLst>
                  <a:path w="1390" h="1390">
                    <a:moveTo>
                      <a:pt x="1390" y="695"/>
                    </a:moveTo>
                    <a:lnTo>
                      <a:pt x="1390" y="695"/>
                    </a:lnTo>
                    <a:lnTo>
                      <a:pt x="1385" y="766"/>
                    </a:lnTo>
                    <a:lnTo>
                      <a:pt x="1377" y="832"/>
                    </a:lnTo>
                    <a:lnTo>
                      <a:pt x="1359" y="899"/>
                    </a:lnTo>
                    <a:lnTo>
                      <a:pt x="1337" y="965"/>
                    </a:lnTo>
                    <a:lnTo>
                      <a:pt x="1306" y="1027"/>
                    </a:lnTo>
                    <a:lnTo>
                      <a:pt x="1270" y="1084"/>
                    </a:lnTo>
                    <a:lnTo>
                      <a:pt x="1231" y="1138"/>
                    </a:lnTo>
                    <a:lnTo>
                      <a:pt x="1186" y="1186"/>
                    </a:lnTo>
                    <a:lnTo>
                      <a:pt x="1138" y="1231"/>
                    </a:lnTo>
                    <a:lnTo>
                      <a:pt x="1084" y="1270"/>
                    </a:lnTo>
                    <a:lnTo>
                      <a:pt x="1027" y="1306"/>
                    </a:lnTo>
                    <a:lnTo>
                      <a:pt x="965" y="1332"/>
                    </a:lnTo>
                    <a:lnTo>
                      <a:pt x="903" y="1359"/>
                    </a:lnTo>
                    <a:lnTo>
                      <a:pt x="837" y="1372"/>
                    </a:lnTo>
                    <a:lnTo>
                      <a:pt x="766" y="1385"/>
                    </a:lnTo>
                    <a:lnTo>
                      <a:pt x="695" y="1390"/>
                    </a:lnTo>
                    <a:lnTo>
                      <a:pt x="624" y="1385"/>
                    </a:lnTo>
                    <a:lnTo>
                      <a:pt x="553" y="1372"/>
                    </a:lnTo>
                    <a:lnTo>
                      <a:pt x="487" y="1359"/>
                    </a:lnTo>
                    <a:lnTo>
                      <a:pt x="425" y="1332"/>
                    </a:lnTo>
                    <a:lnTo>
                      <a:pt x="363" y="1306"/>
                    </a:lnTo>
                    <a:lnTo>
                      <a:pt x="306" y="1270"/>
                    </a:lnTo>
                    <a:lnTo>
                      <a:pt x="252" y="1231"/>
                    </a:lnTo>
                    <a:lnTo>
                      <a:pt x="204" y="1186"/>
                    </a:lnTo>
                    <a:lnTo>
                      <a:pt x="159" y="1138"/>
                    </a:lnTo>
                    <a:lnTo>
                      <a:pt x="120" y="1084"/>
                    </a:lnTo>
                    <a:lnTo>
                      <a:pt x="84" y="1027"/>
                    </a:lnTo>
                    <a:lnTo>
                      <a:pt x="53" y="965"/>
                    </a:lnTo>
                    <a:lnTo>
                      <a:pt x="31" y="899"/>
                    </a:lnTo>
                    <a:lnTo>
                      <a:pt x="13" y="832"/>
                    </a:lnTo>
                    <a:lnTo>
                      <a:pt x="5" y="766"/>
                    </a:lnTo>
                    <a:lnTo>
                      <a:pt x="0" y="695"/>
                    </a:lnTo>
                    <a:lnTo>
                      <a:pt x="5" y="624"/>
                    </a:lnTo>
                    <a:lnTo>
                      <a:pt x="13" y="553"/>
                    </a:lnTo>
                    <a:lnTo>
                      <a:pt x="31" y="487"/>
                    </a:lnTo>
                    <a:lnTo>
                      <a:pt x="53" y="425"/>
                    </a:lnTo>
                    <a:lnTo>
                      <a:pt x="84" y="363"/>
                    </a:lnTo>
                    <a:lnTo>
                      <a:pt x="120" y="306"/>
                    </a:lnTo>
                    <a:lnTo>
                      <a:pt x="159" y="252"/>
                    </a:lnTo>
                    <a:lnTo>
                      <a:pt x="204" y="204"/>
                    </a:lnTo>
                    <a:lnTo>
                      <a:pt x="252" y="159"/>
                    </a:lnTo>
                    <a:lnTo>
                      <a:pt x="306" y="120"/>
                    </a:lnTo>
                    <a:lnTo>
                      <a:pt x="363" y="84"/>
                    </a:lnTo>
                    <a:lnTo>
                      <a:pt x="425" y="53"/>
                    </a:lnTo>
                    <a:lnTo>
                      <a:pt x="487" y="31"/>
                    </a:lnTo>
                    <a:lnTo>
                      <a:pt x="553" y="13"/>
                    </a:lnTo>
                    <a:lnTo>
                      <a:pt x="624" y="5"/>
                    </a:lnTo>
                    <a:lnTo>
                      <a:pt x="695" y="0"/>
                    </a:lnTo>
                    <a:lnTo>
                      <a:pt x="766" y="5"/>
                    </a:lnTo>
                    <a:lnTo>
                      <a:pt x="837" y="13"/>
                    </a:lnTo>
                    <a:lnTo>
                      <a:pt x="903" y="31"/>
                    </a:lnTo>
                    <a:lnTo>
                      <a:pt x="965" y="53"/>
                    </a:lnTo>
                    <a:lnTo>
                      <a:pt x="1027" y="84"/>
                    </a:lnTo>
                    <a:lnTo>
                      <a:pt x="1084" y="120"/>
                    </a:lnTo>
                    <a:lnTo>
                      <a:pt x="1138" y="159"/>
                    </a:lnTo>
                    <a:lnTo>
                      <a:pt x="1186" y="204"/>
                    </a:lnTo>
                    <a:lnTo>
                      <a:pt x="1231" y="252"/>
                    </a:lnTo>
                    <a:lnTo>
                      <a:pt x="1270" y="306"/>
                    </a:lnTo>
                    <a:lnTo>
                      <a:pt x="1306" y="363"/>
                    </a:lnTo>
                    <a:lnTo>
                      <a:pt x="1337" y="425"/>
                    </a:lnTo>
                    <a:lnTo>
                      <a:pt x="1359" y="487"/>
                    </a:lnTo>
                    <a:lnTo>
                      <a:pt x="1377" y="553"/>
                    </a:lnTo>
                    <a:lnTo>
                      <a:pt x="1385" y="624"/>
                    </a:lnTo>
                    <a:lnTo>
                      <a:pt x="1390" y="695"/>
                    </a:ln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he-IL" sz="1798"/>
              </a:p>
            </p:txBody>
          </p:sp>
          <p:sp>
            <p:nvSpPr>
              <p:cNvPr id="17" name="Freeform 10"/>
              <p:cNvSpPr>
                <a:spLocks/>
              </p:cNvSpPr>
              <p:nvPr/>
            </p:nvSpPr>
            <p:spPr bwMode="auto">
              <a:xfrm>
                <a:off x="5439324" y="2885103"/>
                <a:ext cx="2087985" cy="2087986"/>
              </a:xfrm>
              <a:custGeom>
                <a:avLst/>
                <a:gdLst>
                  <a:gd name="T0" fmla="*/ 695 w 1314"/>
                  <a:gd name="T1" fmla="*/ 221 h 1314"/>
                  <a:gd name="T2" fmla="*/ 792 w 1314"/>
                  <a:gd name="T3" fmla="*/ 13 h 1314"/>
                  <a:gd name="T4" fmla="*/ 797 w 1314"/>
                  <a:gd name="T5" fmla="*/ 243 h 1314"/>
                  <a:gd name="T6" fmla="*/ 943 w 1314"/>
                  <a:gd name="T7" fmla="*/ 66 h 1314"/>
                  <a:gd name="T8" fmla="*/ 894 w 1314"/>
                  <a:gd name="T9" fmla="*/ 287 h 1314"/>
                  <a:gd name="T10" fmla="*/ 1075 w 1314"/>
                  <a:gd name="T11" fmla="*/ 154 h 1314"/>
                  <a:gd name="T12" fmla="*/ 978 w 1314"/>
                  <a:gd name="T13" fmla="*/ 358 h 1314"/>
                  <a:gd name="T14" fmla="*/ 1186 w 1314"/>
                  <a:gd name="T15" fmla="*/ 270 h 1314"/>
                  <a:gd name="T16" fmla="*/ 1040 w 1314"/>
                  <a:gd name="T17" fmla="*/ 442 h 1314"/>
                  <a:gd name="T18" fmla="*/ 1266 w 1314"/>
                  <a:gd name="T19" fmla="*/ 411 h 1314"/>
                  <a:gd name="T20" fmla="*/ 1080 w 1314"/>
                  <a:gd name="T21" fmla="*/ 544 h 1314"/>
                  <a:gd name="T22" fmla="*/ 1306 w 1314"/>
                  <a:gd name="T23" fmla="*/ 566 h 1314"/>
                  <a:gd name="T24" fmla="*/ 1093 w 1314"/>
                  <a:gd name="T25" fmla="*/ 650 h 1314"/>
                  <a:gd name="T26" fmla="*/ 1310 w 1314"/>
                  <a:gd name="T27" fmla="*/ 725 h 1314"/>
                  <a:gd name="T28" fmla="*/ 1084 w 1314"/>
                  <a:gd name="T29" fmla="*/ 756 h 1314"/>
                  <a:gd name="T30" fmla="*/ 1275 w 1314"/>
                  <a:gd name="T31" fmla="*/ 880 h 1314"/>
                  <a:gd name="T32" fmla="*/ 1049 w 1314"/>
                  <a:gd name="T33" fmla="*/ 858 h 1314"/>
                  <a:gd name="T34" fmla="*/ 1204 w 1314"/>
                  <a:gd name="T35" fmla="*/ 1026 h 1314"/>
                  <a:gd name="T36" fmla="*/ 987 w 1314"/>
                  <a:gd name="T37" fmla="*/ 947 h 1314"/>
                  <a:gd name="T38" fmla="*/ 1098 w 1314"/>
                  <a:gd name="T39" fmla="*/ 1146 h 1314"/>
                  <a:gd name="T40" fmla="*/ 907 w 1314"/>
                  <a:gd name="T41" fmla="*/ 1018 h 1314"/>
                  <a:gd name="T42" fmla="*/ 965 w 1314"/>
                  <a:gd name="T43" fmla="*/ 1239 h 1314"/>
                  <a:gd name="T44" fmla="*/ 814 w 1314"/>
                  <a:gd name="T45" fmla="*/ 1066 h 1314"/>
                  <a:gd name="T46" fmla="*/ 814 w 1314"/>
                  <a:gd name="T47" fmla="*/ 1296 h 1314"/>
                  <a:gd name="T48" fmla="*/ 713 w 1314"/>
                  <a:gd name="T49" fmla="*/ 1093 h 1314"/>
                  <a:gd name="T50" fmla="*/ 655 w 1314"/>
                  <a:gd name="T51" fmla="*/ 1314 h 1314"/>
                  <a:gd name="T52" fmla="*/ 602 w 1314"/>
                  <a:gd name="T53" fmla="*/ 1093 h 1314"/>
                  <a:gd name="T54" fmla="*/ 496 w 1314"/>
                  <a:gd name="T55" fmla="*/ 1296 h 1314"/>
                  <a:gd name="T56" fmla="*/ 500 w 1314"/>
                  <a:gd name="T57" fmla="*/ 1066 h 1314"/>
                  <a:gd name="T58" fmla="*/ 350 w 1314"/>
                  <a:gd name="T59" fmla="*/ 1239 h 1314"/>
                  <a:gd name="T60" fmla="*/ 407 w 1314"/>
                  <a:gd name="T61" fmla="*/ 1018 h 1314"/>
                  <a:gd name="T62" fmla="*/ 217 w 1314"/>
                  <a:gd name="T63" fmla="*/ 1146 h 1314"/>
                  <a:gd name="T64" fmla="*/ 327 w 1314"/>
                  <a:gd name="T65" fmla="*/ 947 h 1314"/>
                  <a:gd name="T66" fmla="*/ 111 w 1314"/>
                  <a:gd name="T67" fmla="*/ 1026 h 1314"/>
                  <a:gd name="T68" fmla="*/ 266 w 1314"/>
                  <a:gd name="T69" fmla="*/ 858 h 1314"/>
                  <a:gd name="T70" fmla="*/ 40 w 1314"/>
                  <a:gd name="T71" fmla="*/ 880 h 1314"/>
                  <a:gd name="T72" fmla="*/ 230 w 1314"/>
                  <a:gd name="T73" fmla="*/ 756 h 1314"/>
                  <a:gd name="T74" fmla="*/ 4 w 1314"/>
                  <a:gd name="T75" fmla="*/ 725 h 1314"/>
                  <a:gd name="T76" fmla="*/ 217 w 1314"/>
                  <a:gd name="T77" fmla="*/ 650 h 1314"/>
                  <a:gd name="T78" fmla="*/ 4 w 1314"/>
                  <a:gd name="T79" fmla="*/ 566 h 1314"/>
                  <a:gd name="T80" fmla="*/ 235 w 1314"/>
                  <a:gd name="T81" fmla="*/ 544 h 1314"/>
                  <a:gd name="T82" fmla="*/ 49 w 1314"/>
                  <a:gd name="T83" fmla="*/ 411 h 1314"/>
                  <a:gd name="T84" fmla="*/ 274 w 1314"/>
                  <a:gd name="T85" fmla="*/ 442 h 1314"/>
                  <a:gd name="T86" fmla="*/ 128 w 1314"/>
                  <a:gd name="T87" fmla="*/ 270 h 1314"/>
                  <a:gd name="T88" fmla="*/ 336 w 1314"/>
                  <a:gd name="T89" fmla="*/ 358 h 1314"/>
                  <a:gd name="T90" fmla="*/ 235 w 1314"/>
                  <a:gd name="T91" fmla="*/ 154 h 1314"/>
                  <a:gd name="T92" fmla="*/ 420 w 1314"/>
                  <a:gd name="T93" fmla="*/ 287 h 1314"/>
                  <a:gd name="T94" fmla="*/ 372 w 1314"/>
                  <a:gd name="T95" fmla="*/ 66 h 1314"/>
                  <a:gd name="T96" fmla="*/ 518 w 1314"/>
                  <a:gd name="T97" fmla="*/ 243 h 1314"/>
                  <a:gd name="T98" fmla="*/ 522 w 1314"/>
                  <a:gd name="T99" fmla="*/ 13 h 1314"/>
                  <a:gd name="T100" fmla="*/ 620 w 1314"/>
                  <a:gd name="T101" fmla="*/ 221 h 13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1314" h="1314">
                    <a:moveTo>
                      <a:pt x="655" y="221"/>
                    </a:moveTo>
                    <a:lnTo>
                      <a:pt x="686" y="0"/>
                    </a:lnTo>
                    <a:lnTo>
                      <a:pt x="695" y="221"/>
                    </a:lnTo>
                    <a:lnTo>
                      <a:pt x="739" y="4"/>
                    </a:lnTo>
                    <a:lnTo>
                      <a:pt x="730" y="225"/>
                    </a:lnTo>
                    <a:lnTo>
                      <a:pt x="792" y="13"/>
                    </a:lnTo>
                    <a:lnTo>
                      <a:pt x="761" y="234"/>
                    </a:lnTo>
                    <a:lnTo>
                      <a:pt x="841" y="26"/>
                    </a:lnTo>
                    <a:lnTo>
                      <a:pt x="797" y="243"/>
                    </a:lnTo>
                    <a:lnTo>
                      <a:pt x="894" y="44"/>
                    </a:lnTo>
                    <a:lnTo>
                      <a:pt x="832" y="256"/>
                    </a:lnTo>
                    <a:lnTo>
                      <a:pt x="943" y="66"/>
                    </a:lnTo>
                    <a:lnTo>
                      <a:pt x="863" y="270"/>
                    </a:lnTo>
                    <a:lnTo>
                      <a:pt x="991" y="92"/>
                    </a:lnTo>
                    <a:lnTo>
                      <a:pt x="894" y="287"/>
                    </a:lnTo>
                    <a:lnTo>
                      <a:pt x="1036" y="119"/>
                    </a:lnTo>
                    <a:lnTo>
                      <a:pt x="925" y="309"/>
                    </a:lnTo>
                    <a:lnTo>
                      <a:pt x="1075" y="154"/>
                    </a:lnTo>
                    <a:lnTo>
                      <a:pt x="952" y="331"/>
                    </a:lnTo>
                    <a:lnTo>
                      <a:pt x="1115" y="190"/>
                    </a:lnTo>
                    <a:lnTo>
                      <a:pt x="978" y="358"/>
                    </a:lnTo>
                    <a:lnTo>
                      <a:pt x="1155" y="225"/>
                    </a:lnTo>
                    <a:lnTo>
                      <a:pt x="1000" y="385"/>
                    </a:lnTo>
                    <a:lnTo>
                      <a:pt x="1186" y="270"/>
                    </a:lnTo>
                    <a:lnTo>
                      <a:pt x="1022" y="416"/>
                    </a:lnTo>
                    <a:lnTo>
                      <a:pt x="1217" y="314"/>
                    </a:lnTo>
                    <a:lnTo>
                      <a:pt x="1040" y="442"/>
                    </a:lnTo>
                    <a:lnTo>
                      <a:pt x="1244" y="362"/>
                    </a:lnTo>
                    <a:lnTo>
                      <a:pt x="1058" y="478"/>
                    </a:lnTo>
                    <a:lnTo>
                      <a:pt x="1266" y="411"/>
                    </a:lnTo>
                    <a:lnTo>
                      <a:pt x="1071" y="509"/>
                    </a:lnTo>
                    <a:lnTo>
                      <a:pt x="1283" y="460"/>
                    </a:lnTo>
                    <a:lnTo>
                      <a:pt x="1080" y="544"/>
                    </a:lnTo>
                    <a:lnTo>
                      <a:pt x="1297" y="513"/>
                    </a:lnTo>
                    <a:lnTo>
                      <a:pt x="1089" y="579"/>
                    </a:lnTo>
                    <a:lnTo>
                      <a:pt x="1306" y="566"/>
                    </a:lnTo>
                    <a:lnTo>
                      <a:pt x="1093" y="615"/>
                    </a:lnTo>
                    <a:lnTo>
                      <a:pt x="1314" y="619"/>
                    </a:lnTo>
                    <a:lnTo>
                      <a:pt x="1093" y="650"/>
                    </a:lnTo>
                    <a:lnTo>
                      <a:pt x="1314" y="672"/>
                    </a:lnTo>
                    <a:lnTo>
                      <a:pt x="1093" y="686"/>
                    </a:lnTo>
                    <a:lnTo>
                      <a:pt x="1310" y="725"/>
                    </a:lnTo>
                    <a:lnTo>
                      <a:pt x="1089" y="721"/>
                    </a:lnTo>
                    <a:lnTo>
                      <a:pt x="1301" y="779"/>
                    </a:lnTo>
                    <a:lnTo>
                      <a:pt x="1084" y="756"/>
                    </a:lnTo>
                    <a:lnTo>
                      <a:pt x="1292" y="832"/>
                    </a:lnTo>
                    <a:lnTo>
                      <a:pt x="1075" y="792"/>
                    </a:lnTo>
                    <a:lnTo>
                      <a:pt x="1275" y="880"/>
                    </a:lnTo>
                    <a:lnTo>
                      <a:pt x="1062" y="823"/>
                    </a:lnTo>
                    <a:lnTo>
                      <a:pt x="1257" y="929"/>
                    </a:lnTo>
                    <a:lnTo>
                      <a:pt x="1049" y="858"/>
                    </a:lnTo>
                    <a:lnTo>
                      <a:pt x="1230" y="978"/>
                    </a:lnTo>
                    <a:lnTo>
                      <a:pt x="1031" y="889"/>
                    </a:lnTo>
                    <a:lnTo>
                      <a:pt x="1204" y="1026"/>
                    </a:lnTo>
                    <a:lnTo>
                      <a:pt x="1009" y="916"/>
                    </a:lnTo>
                    <a:lnTo>
                      <a:pt x="1173" y="1066"/>
                    </a:lnTo>
                    <a:lnTo>
                      <a:pt x="987" y="947"/>
                    </a:lnTo>
                    <a:lnTo>
                      <a:pt x="1137" y="1110"/>
                    </a:lnTo>
                    <a:lnTo>
                      <a:pt x="965" y="969"/>
                    </a:lnTo>
                    <a:lnTo>
                      <a:pt x="1098" y="1146"/>
                    </a:lnTo>
                    <a:lnTo>
                      <a:pt x="938" y="995"/>
                    </a:lnTo>
                    <a:lnTo>
                      <a:pt x="1058" y="1181"/>
                    </a:lnTo>
                    <a:lnTo>
                      <a:pt x="907" y="1018"/>
                    </a:lnTo>
                    <a:lnTo>
                      <a:pt x="1014" y="1212"/>
                    </a:lnTo>
                    <a:lnTo>
                      <a:pt x="881" y="1035"/>
                    </a:lnTo>
                    <a:lnTo>
                      <a:pt x="965" y="1239"/>
                    </a:lnTo>
                    <a:lnTo>
                      <a:pt x="845" y="1053"/>
                    </a:lnTo>
                    <a:lnTo>
                      <a:pt x="916" y="1261"/>
                    </a:lnTo>
                    <a:lnTo>
                      <a:pt x="814" y="1066"/>
                    </a:lnTo>
                    <a:lnTo>
                      <a:pt x="867" y="1279"/>
                    </a:lnTo>
                    <a:lnTo>
                      <a:pt x="779" y="1079"/>
                    </a:lnTo>
                    <a:lnTo>
                      <a:pt x="814" y="1296"/>
                    </a:lnTo>
                    <a:lnTo>
                      <a:pt x="748" y="1088"/>
                    </a:lnTo>
                    <a:lnTo>
                      <a:pt x="766" y="1305"/>
                    </a:lnTo>
                    <a:lnTo>
                      <a:pt x="713" y="1093"/>
                    </a:lnTo>
                    <a:lnTo>
                      <a:pt x="713" y="1314"/>
                    </a:lnTo>
                    <a:lnTo>
                      <a:pt x="673" y="1097"/>
                    </a:lnTo>
                    <a:lnTo>
                      <a:pt x="655" y="1314"/>
                    </a:lnTo>
                    <a:lnTo>
                      <a:pt x="637" y="1097"/>
                    </a:lnTo>
                    <a:lnTo>
                      <a:pt x="602" y="1314"/>
                    </a:lnTo>
                    <a:lnTo>
                      <a:pt x="602" y="1093"/>
                    </a:lnTo>
                    <a:lnTo>
                      <a:pt x="549" y="1305"/>
                    </a:lnTo>
                    <a:lnTo>
                      <a:pt x="566" y="1088"/>
                    </a:lnTo>
                    <a:lnTo>
                      <a:pt x="496" y="1296"/>
                    </a:lnTo>
                    <a:lnTo>
                      <a:pt x="535" y="1079"/>
                    </a:lnTo>
                    <a:lnTo>
                      <a:pt x="447" y="1279"/>
                    </a:lnTo>
                    <a:lnTo>
                      <a:pt x="500" y="1066"/>
                    </a:lnTo>
                    <a:lnTo>
                      <a:pt x="398" y="1261"/>
                    </a:lnTo>
                    <a:lnTo>
                      <a:pt x="465" y="1053"/>
                    </a:lnTo>
                    <a:lnTo>
                      <a:pt x="350" y="1239"/>
                    </a:lnTo>
                    <a:lnTo>
                      <a:pt x="434" y="1035"/>
                    </a:lnTo>
                    <a:lnTo>
                      <a:pt x="301" y="1212"/>
                    </a:lnTo>
                    <a:lnTo>
                      <a:pt x="407" y="1018"/>
                    </a:lnTo>
                    <a:lnTo>
                      <a:pt x="257" y="1181"/>
                    </a:lnTo>
                    <a:lnTo>
                      <a:pt x="376" y="995"/>
                    </a:lnTo>
                    <a:lnTo>
                      <a:pt x="217" y="1146"/>
                    </a:lnTo>
                    <a:lnTo>
                      <a:pt x="350" y="969"/>
                    </a:lnTo>
                    <a:lnTo>
                      <a:pt x="177" y="1110"/>
                    </a:lnTo>
                    <a:lnTo>
                      <a:pt x="327" y="947"/>
                    </a:lnTo>
                    <a:lnTo>
                      <a:pt x="142" y="1066"/>
                    </a:lnTo>
                    <a:lnTo>
                      <a:pt x="305" y="916"/>
                    </a:lnTo>
                    <a:lnTo>
                      <a:pt x="111" y="1026"/>
                    </a:lnTo>
                    <a:lnTo>
                      <a:pt x="283" y="889"/>
                    </a:lnTo>
                    <a:lnTo>
                      <a:pt x="84" y="978"/>
                    </a:lnTo>
                    <a:lnTo>
                      <a:pt x="266" y="858"/>
                    </a:lnTo>
                    <a:lnTo>
                      <a:pt x="57" y="929"/>
                    </a:lnTo>
                    <a:lnTo>
                      <a:pt x="252" y="823"/>
                    </a:lnTo>
                    <a:lnTo>
                      <a:pt x="40" y="880"/>
                    </a:lnTo>
                    <a:lnTo>
                      <a:pt x="239" y="792"/>
                    </a:lnTo>
                    <a:lnTo>
                      <a:pt x="22" y="832"/>
                    </a:lnTo>
                    <a:lnTo>
                      <a:pt x="230" y="756"/>
                    </a:lnTo>
                    <a:lnTo>
                      <a:pt x="9" y="779"/>
                    </a:lnTo>
                    <a:lnTo>
                      <a:pt x="221" y="721"/>
                    </a:lnTo>
                    <a:lnTo>
                      <a:pt x="4" y="725"/>
                    </a:lnTo>
                    <a:lnTo>
                      <a:pt x="221" y="686"/>
                    </a:lnTo>
                    <a:lnTo>
                      <a:pt x="0" y="672"/>
                    </a:lnTo>
                    <a:lnTo>
                      <a:pt x="217" y="650"/>
                    </a:lnTo>
                    <a:lnTo>
                      <a:pt x="0" y="619"/>
                    </a:lnTo>
                    <a:lnTo>
                      <a:pt x="221" y="615"/>
                    </a:lnTo>
                    <a:lnTo>
                      <a:pt x="4" y="566"/>
                    </a:lnTo>
                    <a:lnTo>
                      <a:pt x="226" y="579"/>
                    </a:lnTo>
                    <a:lnTo>
                      <a:pt x="18" y="513"/>
                    </a:lnTo>
                    <a:lnTo>
                      <a:pt x="235" y="544"/>
                    </a:lnTo>
                    <a:lnTo>
                      <a:pt x="31" y="460"/>
                    </a:lnTo>
                    <a:lnTo>
                      <a:pt x="243" y="509"/>
                    </a:lnTo>
                    <a:lnTo>
                      <a:pt x="49" y="411"/>
                    </a:lnTo>
                    <a:lnTo>
                      <a:pt x="257" y="478"/>
                    </a:lnTo>
                    <a:lnTo>
                      <a:pt x="71" y="362"/>
                    </a:lnTo>
                    <a:lnTo>
                      <a:pt x="274" y="442"/>
                    </a:lnTo>
                    <a:lnTo>
                      <a:pt x="97" y="314"/>
                    </a:lnTo>
                    <a:lnTo>
                      <a:pt x="292" y="416"/>
                    </a:lnTo>
                    <a:lnTo>
                      <a:pt x="128" y="270"/>
                    </a:lnTo>
                    <a:lnTo>
                      <a:pt x="314" y="385"/>
                    </a:lnTo>
                    <a:lnTo>
                      <a:pt x="159" y="225"/>
                    </a:lnTo>
                    <a:lnTo>
                      <a:pt x="336" y="358"/>
                    </a:lnTo>
                    <a:lnTo>
                      <a:pt x="195" y="190"/>
                    </a:lnTo>
                    <a:lnTo>
                      <a:pt x="363" y="331"/>
                    </a:lnTo>
                    <a:lnTo>
                      <a:pt x="235" y="154"/>
                    </a:lnTo>
                    <a:lnTo>
                      <a:pt x="389" y="309"/>
                    </a:lnTo>
                    <a:lnTo>
                      <a:pt x="279" y="119"/>
                    </a:lnTo>
                    <a:lnTo>
                      <a:pt x="420" y="287"/>
                    </a:lnTo>
                    <a:lnTo>
                      <a:pt x="323" y="92"/>
                    </a:lnTo>
                    <a:lnTo>
                      <a:pt x="451" y="270"/>
                    </a:lnTo>
                    <a:lnTo>
                      <a:pt x="372" y="66"/>
                    </a:lnTo>
                    <a:lnTo>
                      <a:pt x="482" y="256"/>
                    </a:lnTo>
                    <a:lnTo>
                      <a:pt x="420" y="44"/>
                    </a:lnTo>
                    <a:lnTo>
                      <a:pt x="518" y="243"/>
                    </a:lnTo>
                    <a:lnTo>
                      <a:pt x="474" y="26"/>
                    </a:lnTo>
                    <a:lnTo>
                      <a:pt x="549" y="234"/>
                    </a:lnTo>
                    <a:lnTo>
                      <a:pt x="522" y="13"/>
                    </a:lnTo>
                    <a:lnTo>
                      <a:pt x="584" y="225"/>
                    </a:lnTo>
                    <a:lnTo>
                      <a:pt x="575" y="4"/>
                    </a:lnTo>
                    <a:lnTo>
                      <a:pt x="620" y="221"/>
                    </a:lnTo>
                    <a:lnTo>
                      <a:pt x="628" y="0"/>
                    </a:lnTo>
                    <a:lnTo>
                      <a:pt x="655" y="221"/>
                    </a:lnTo>
                    <a:close/>
                  </a:path>
                </a:pathLst>
              </a:custGeom>
              <a:solidFill>
                <a:schemeClr val="tx2">
                  <a:lumMod val="40000"/>
                  <a:lumOff val="60000"/>
                </a:schemeClr>
              </a:solidFill>
              <a:ln>
                <a:noFill/>
              </a:ln>
            </p:spPr>
            <p:txBody>
              <a:bodyPr/>
              <a:lstStyle/>
              <a:p>
                <a:pPr>
                  <a:defRPr/>
                </a:pPr>
                <a:endParaRPr lang="he-IL" sz="1100"/>
              </a:p>
            </p:txBody>
          </p:sp>
        </p:grpSp>
        <p:sp>
          <p:nvSpPr>
            <p:cNvPr id="12" name="לב 11"/>
            <p:cNvSpPr/>
            <p:nvPr/>
          </p:nvSpPr>
          <p:spPr>
            <a:xfrm>
              <a:off x="6083303" y="5157869"/>
              <a:ext cx="986401" cy="802104"/>
            </a:xfrm>
            <a:prstGeom prst="hear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he-IL" sz="1100" dirty="0"/>
            </a:p>
          </p:txBody>
        </p:sp>
      </p:grpSp>
      <p:grpSp>
        <p:nvGrpSpPr>
          <p:cNvPr id="18" name="קבוצה 26"/>
          <p:cNvGrpSpPr>
            <a:grpSpLocks/>
          </p:cNvGrpSpPr>
          <p:nvPr/>
        </p:nvGrpSpPr>
        <p:grpSpPr bwMode="auto">
          <a:xfrm>
            <a:off x="7837894" y="3903214"/>
            <a:ext cx="1797701" cy="1799287"/>
            <a:chOff x="3131840" y="1412776"/>
            <a:chExt cx="2374900" cy="2374900"/>
          </a:xfrm>
        </p:grpSpPr>
        <p:grpSp>
          <p:nvGrpSpPr>
            <p:cNvPr id="19" name="קבוצה 27"/>
            <p:cNvGrpSpPr>
              <a:grpSpLocks/>
            </p:cNvGrpSpPr>
            <p:nvPr/>
          </p:nvGrpSpPr>
          <p:grpSpPr bwMode="auto">
            <a:xfrm>
              <a:off x="3131840" y="1412776"/>
              <a:ext cx="2374900" cy="2374900"/>
              <a:chOff x="5292725" y="2744788"/>
              <a:chExt cx="2374900" cy="2374900"/>
            </a:xfrm>
          </p:grpSpPr>
          <p:sp>
            <p:nvSpPr>
              <p:cNvPr id="21" name="AutoShape 5"/>
              <p:cNvSpPr>
                <a:spLocks noChangeAspect="1" noChangeArrowheads="1" noTextEdit="1"/>
              </p:cNvSpPr>
              <p:nvPr/>
            </p:nvSpPr>
            <p:spPr bwMode="auto">
              <a:xfrm>
                <a:off x="5292725" y="2744788"/>
                <a:ext cx="2374900" cy="23749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he-IL" sz="1798"/>
              </a:p>
            </p:txBody>
          </p:sp>
          <p:sp>
            <p:nvSpPr>
              <p:cNvPr id="22" name="Freeform 7"/>
              <p:cNvSpPr>
                <a:spLocks/>
              </p:cNvSpPr>
              <p:nvPr/>
            </p:nvSpPr>
            <p:spPr bwMode="auto">
              <a:xfrm>
                <a:off x="5376863" y="2828926"/>
                <a:ext cx="2206625" cy="2206625"/>
              </a:xfrm>
              <a:custGeom>
                <a:avLst/>
                <a:gdLst>
                  <a:gd name="T0" fmla="*/ 2147483647 w 1390"/>
                  <a:gd name="T1" fmla="*/ 2147483647 h 1390"/>
                  <a:gd name="T2" fmla="*/ 2147483647 w 1390"/>
                  <a:gd name="T3" fmla="*/ 2147483647 h 1390"/>
                  <a:gd name="T4" fmla="*/ 2147483647 w 1390"/>
                  <a:gd name="T5" fmla="*/ 2147483647 h 1390"/>
                  <a:gd name="T6" fmla="*/ 2147483647 w 1390"/>
                  <a:gd name="T7" fmla="*/ 2147483647 h 1390"/>
                  <a:gd name="T8" fmla="*/ 2147483647 w 1390"/>
                  <a:gd name="T9" fmla="*/ 2147483647 h 1390"/>
                  <a:gd name="T10" fmla="*/ 2147483647 w 1390"/>
                  <a:gd name="T11" fmla="*/ 2147483647 h 1390"/>
                  <a:gd name="T12" fmla="*/ 2147483647 w 1390"/>
                  <a:gd name="T13" fmla="*/ 2147483647 h 1390"/>
                  <a:gd name="T14" fmla="*/ 2147483647 w 1390"/>
                  <a:gd name="T15" fmla="*/ 2147483647 h 1390"/>
                  <a:gd name="T16" fmla="*/ 2147483647 w 1390"/>
                  <a:gd name="T17" fmla="*/ 2147483647 h 1390"/>
                  <a:gd name="T18" fmla="*/ 2147483647 w 1390"/>
                  <a:gd name="T19" fmla="*/ 2147483647 h 1390"/>
                  <a:gd name="T20" fmla="*/ 2147483647 w 1390"/>
                  <a:gd name="T21" fmla="*/ 2147483647 h 1390"/>
                  <a:gd name="T22" fmla="*/ 2147483647 w 1390"/>
                  <a:gd name="T23" fmla="*/ 2147483647 h 1390"/>
                  <a:gd name="T24" fmla="*/ 2147483647 w 1390"/>
                  <a:gd name="T25" fmla="*/ 2147483647 h 1390"/>
                  <a:gd name="T26" fmla="*/ 2147483647 w 1390"/>
                  <a:gd name="T27" fmla="*/ 2147483647 h 1390"/>
                  <a:gd name="T28" fmla="*/ 2147483647 w 1390"/>
                  <a:gd name="T29" fmla="*/ 2147483647 h 1390"/>
                  <a:gd name="T30" fmla="*/ 2147483647 w 1390"/>
                  <a:gd name="T31" fmla="*/ 2147483647 h 1390"/>
                  <a:gd name="T32" fmla="*/ 2147483647 w 1390"/>
                  <a:gd name="T33" fmla="*/ 2147483647 h 1390"/>
                  <a:gd name="T34" fmla="*/ 0 w 1390"/>
                  <a:gd name="T35" fmla="*/ 2147483647 h 1390"/>
                  <a:gd name="T36" fmla="*/ 2147483647 w 1390"/>
                  <a:gd name="T37" fmla="*/ 2147483647 h 1390"/>
                  <a:gd name="T38" fmla="*/ 2147483647 w 1390"/>
                  <a:gd name="T39" fmla="*/ 2147483647 h 1390"/>
                  <a:gd name="T40" fmla="*/ 2147483647 w 1390"/>
                  <a:gd name="T41" fmla="*/ 2147483647 h 1390"/>
                  <a:gd name="T42" fmla="*/ 2147483647 w 1390"/>
                  <a:gd name="T43" fmla="*/ 2147483647 h 1390"/>
                  <a:gd name="T44" fmla="*/ 2147483647 w 1390"/>
                  <a:gd name="T45" fmla="*/ 2147483647 h 1390"/>
                  <a:gd name="T46" fmla="*/ 2147483647 w 1390"/>
                  <a:gd name="T47" fmla="*/ 2147483647 h 1390"/>
                  <a:gd name="T48" fmla="*/ 2147483647 w 1390"/>
                  <a:gd name="T49" fmla="*/ 2147483647 h 1390"/>
                  <a:gd name="T50" fmla="*/ 2147483647 w 1390"/>
                  <a:gd name="T51" fmla="*/ 0 h 1390"/>
                  <a:gd name="T52" fmla="*/ 2147483647 w 1390"/>
                  <a:gd name="T53" fmla="*/ 2147483647 h 1390"/>
                  <a:gd name="T54" fmla="*/ 2147483647 w 1390"/>
                  <a:gd name="T55" fmla="*/ 2147483647 h 1390"/>
                  <a:gd name="T56" fmla="*/ 2147483647 w 1390"/>
                  <a:gd name="T57" fmla="*/ 2147483647 h 1390"/>
                  <a:gd name="T58" fmla="*/ 2147483647 w 1390"/>
                  <a:gd name="T59" fmla="*/ 2147483647 h 1390"/>
                  <a:gd name="T60" fmla="*/ 2147483647 w 1390"/>
                  <a:gd name="T61" fmla="*/ 2147483647 h 1390"/>
                  <a:gd name="T62" fmla="*/ 2147483647 w 1390"/>
                  <a:gd name="T63" fmla="*/ 2147483647 h 1390"/>
                  <a:gd name="T64" fmla="*/ 2147483647 w 1390"/>
                  <a:gd name="T65" fmla="*/ 2147483647 h 1390"/>
                  <a:gd name="T66" fmla="*/ 2147483647 w 1390"/>
                  <a:gd name="T67" fmla="*/ 2147483647 h 1390"/>
                  <a:gd name="T68" fmla="*/ 2147483647 w 1390"/>
                  <a:gd name="T69" fmla="*/ 2147483647 h 1390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0" t="0" r="r" b="b"/>
                <a:pathLst>
                  <a:path w="1390" h="1390">
                    <a:moveTo>
                      <a:pt x="1390" y="695"/>
                    </a:moveTo>
                    <a:lnTo>
                      <a:pt x="1390" y="695"/>
                    </a:lnTo>
                    <a:lnTo>
                      <a:pt x="1385" y="766"/>
                    </a:lnTo>
                    <a:lnTo>
                      <a:pt x="1377" y="832"/>
                    </a:lnTo>
                    <a:lnTo>
                      <a:pt x="1359" y="899"/>
                    </a:lnTo>
                    <a:lnTo>
                      <a:pt x="1337" y="965"/>
                    </a:lnTo>
                    <a:lnTo>
                      <a:pt x="1306" y="1027"/>
                    </a:lnTo>
                    <a:lnTo>
                      <a:pt x="1270" y="1084"/>
                    </a:lnTo>
                    <a:lnTo>
                      <a:pt x="1231" y="1138"/>
                    </a:lnTo>
                    <a:lnTo>
                      <a:pt x="1186" y="1186"/>
                    </a:lnTo>
                    <a:lnTo>
                      <a:pt x="1138" y="1231"/>
                    </a:lnTo>
                    <a:lnTo>
                      <a:pt x="1084" y="1270"/>
                    </a:lnTo>
                    <a:lnTo>
                      <a:pt x="1027" y="1306"/>
                    </a:lnTo>
                    <a:lnTo>
                      <a:pt x="965" y="1332"/>
                    </a:lnTo>
                    <a:lnTo>
                      <a:pt x="903" y="1359"/>
                    </a:lnTo>
                    <a:lnTo>
                      <a:pt x="837" y="1372"/>
                    </a:lnTo>
                    <a:lnTo>
                      <a:pt x="766" y="1385"/>
                    </a:lnTo>
                    <a:lnTo>
                      <a:pt x="695" y="1390"/>
                    </a:lnTo>
                    <a:lnTo>
                      <a:pt x="624" y="1385"/>
                    </a:lnTo>
                    <a:lnTo>
                      <a:pt x="553" y="1372"/>
                    </a:lnTo>
                    <a:lnTo>
                      <a:pt x="487" y="1359"/>
                    </a:lnTo>
                    <a:lnTo>
                      <a:pt x="425" y="1332"/>
                    </a:lnTo>
                    <a:lnTo>
                      <a:pt x="363" y="1306"/>
                    </a:lnTo>
                    <a:lnTo>
                      <a:pt x="306" y="1270"/>
                    </a:lnTo>
                    <a:lnTo>
                      <a:pt x="252" y="1231"/>
                    </a:lnTo>
                    <a:lnTo>
                      <a:pt x="204" y="1186"/>
                    </a:lnTo>
                    <a:lnTo>
                      <a:pt x="159" y="1138"/>
                    </a:lnTo>
                    <a:lnTo>
                      <a:pt x="120" y="1084"/>
                    </a:lnTo>
                    <a:lnTo>
                      <a:pt x="84" y="1027"/>
                    </a:lnTo>
                    <a:lnTo>
                      <a:pt x="53" y="965"/>
                    </a:lnTo>
                    <a:lnTo>
                      <a:pt x="31" y="899"/>
                    </a:lnTo>
                    <a:lnTo>
                      <a:pt x="13" y="832"/>
                    </a:lnTo>
                    <a:lnTo>
                      <a:pt x="5" y="766"/>
                    </a:lnTo>
                    <a:lnTo>
                      <a:pt x="0" y="695"/>
                    </a:lnTo>
                    <a:lnTo>
                      <a:pt x="5" y="624"/>
                    </a:lnTo>
                    <a:lnTo>
                      <a:pt x="13" y="553"/>
                    </a:lnTo>
                    <a:lnTo>
                      <a:pt x="31" y="487"/>
                    </a:lnTo>
                    <a:lnTo>
                      <a:pt x="53" y="425"/>
                    </a:lnTo>
                    <a:lnTo>
                      <a:pt x="84" y="363"/>
                    </a:lnTo>
                    <a:lnTo>
                      <a:pt x="120" y="306"/>
                    </a:lnTo>
                    <a:lnTo>
                      <a:pt x="159" y="252"/>
                    </a:lnTo>
                    <a:lnTo>
                      <a:pt x="204" y="204"/>
                    </a:lnTo>
                    <a:lnTo>
                      <a:pt x="252" y="159"/>
                    </a:lnTo>
                    <a:lnTo>
                      <a:pt x="306" y="120"/>
                    </a:lnTo>
                    <a:lnTo>
                      <a:pt x="363" y="84"/>
                    </a:lnTo>
                    <a:lnTo>
                      <a:pt x="425" y="53"/>
                    </a:lnTo>
                    <a:lnTo>
                      <a:pt x="487" y="31"/>
                    </a:lnTo>
                    <a:lnTo>
                      <a:pt x="553" y="13"/>
                    </a:lnTo>
                    <a:lnTo>
                      <a:pt x="624" y="5"/>
                    </a:lnTo>
                    <a:lnTo>
                      <a:pt x="695" y="0"/>
                    </a:lnTo>
                    <a:lnTo>
                      <a:pt x="766" y="5"/>
                    </a:lnTo>
                    <a:lnTo>
                      <a:pt x="837" y="13"/>
                    </a:lnTo>
                    <a:lnTo>
                      <a:pt x="903" y="31"/>
                    </a:lnTo>
                    <a:lnTo>
                      <a:pt x="965" y="53"/>
                    </a:lnTo>
                    <a:lnTo>
                      <a:pt x="1027" y="84"/>
                    </a:lnTo>
                    <a:lnTo>
                      <a:pt x="1084" y="120"/>
                    </a:lnTo>
                    <a:lnTo>
                      <a:pt x="1138" y="159"/>
                    </a:lnTo>
                    <a:lnTo>
                      <a:pt x="1186" y="204"/>
                    </a:lnTo>
                    <a:lnTo>
                      <a:pt x="1231" y="252"/>
                    </a:lnTo>
                    <a:lnTo>
                      <a:pt x="1270" y="306"/>
                    </a:lnTo>
                    <a:lnTo>
                      <a:pt x="1306" y="363"/>
                    </a:lnTo>
                    <a:lnTo>
                      <a:pt x="1337" y="425"/>
                    </a:lnTo>
                    <a:lnTo>
                      <a:pt x="1359" y="487"/>
                    </a:lnTo>
                    <a:lnTo>
                      <a:pt x="1377" y="553"/>
                    </a:lnTo>
                    <a:lnTo>
                      <a:pt x="1385" y="624"/>
                    </a:lnTo>
                    <a:lnTo>
                      <a:pt x="1390" y="695"/>
                    </a:lnTo>
                    <a:close/>
                  </a:path>
                </a:pathLst>
              </a:custGeom>
              <a:solidFill>
                <a:srgbClr val="00A0C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he-IL" sz="1798"/>
              </a:p>
            </p:txBody>
          </p:sp>
          <p:sp>
            <p:nvSpPr>
              <p:cNvPr id="23" name="Freeform 8"/>
              <p:cNvSpPr>
                <a:spLocks/>
              </p:cNvSpPr>
              <p:nvPr/>
            </p:nvSpPr>
            <p:spPr bwMode="auto">
              <a:xfrm>
                <a:off x="5307013" y="2759076"/>
                <a:ext cx="2346325" cy="2346325"/>
              </a:xfrm>
              <a:custGeom>
                <a:avLst/>
                <a:gdLst>
                  <a:gd name="T0" fmla="*/ 0 w 1478"/>
                  <a:gd name="T1" fmla="*/ 2147483647 h 1478"/>
                  <a:gd name="T2" fmla="*/ 2147483647 w 1478"/>
                  <a:gd name="T3" fmla="*/ 2147483647 h 1478"/>
                  <a:gd name="T4" fmla="*/ 2147483647 w 1478"/>
                  <a:gd name="T5" fmla="*/ 2147483647 h 1478"/>
                  <a:gd name="T6" fmla="*/ 2147483647 w 1478"/>
                  <a:gd name="T7" fmla="*/ 2147483647 h 1478"/>
                  <a:gd name="T8" fmla="*/ 2147483647 w 1478"/>
                  <a:gd name="T9" fmla="*/ 2147483647 h 1478"/>
                  <a:gd name="T10" fmla="*/ 2147483647 w 1478"/>
                  <a:gd name="T11" fmla="*/ 2147483647 h 1478"/>
                  <a:gd name="T12" fmla="*/ 2147483647 w 1478"/>
                  <a:gd name="T13" fmla="*/ 2147483647 h 1478"/>
                  <a:gd name="T14" fmla="*/ 2147483647 w 1478"/>
                  <a:gd name="T15" fmla="*/ 2147483647 h 1478"/>
                  <a:gd name="T16" fmla="*/ 2147483647 w 1478"/>
                  <a:gd name="T17" fmla="*/ 2147483647 h 1478"/>
                  <a:gd name="T18" fmla="*/ 2147483647 w 1478"/>
                  <a:gd name="T19" fmla="*/ 2147483647 h 1478"/>
                  <a:gd name="T20" fmla="*/ 2147483647 w 1478"/>
                  <a:gd name="T21" fmla="*/ 2147483647 h 1478"/>
                  <a:gd name="T22" fmla="*/ 2147483647 w 1478"/>
                  <a:gd name="T23" fmla="*/ 2147483647 h 1478"/>
                  <a:gd name="T24" fmla="*/ 2147483647 w 1478"/>
                  <a:gd name="T25" fmla="*/ 2147483647 h 1478"/>
                  <a:gd name="T26" fmla="*/ 2147483647 w 1478"/>
                  <a:gd name="T27" fmla="*/ 2147483647 h 1478"/>
                  <a:gd name="T28" fmla="*/ 2147483647 w 1478"/>
                  <a:gd name="T29" fmla="*/ 2147483647 h 1478"/>
                  <a:gd name="T30" fmla="*/ 2147483647 w 1478"/>
                  <a:gd name="T31" fmla="*/ 2147483647 h 1478"/>
                  <a:gd name="T32" fmla="*/ 2147483647 w 1478"/>
                  <a:gd name="T33" fmla="*/ 2147483647 h 1478"/>
                  <a:gd name="T34" fmla="*/ 2147483647 w 1478"/>
                  <a:gd name="T35" fmla="*/ 2147483647 h 1478"/>
                  <a:gd name="T36" fmla="*/ 2147483647 w 1478"/>
                  <a:gd name="T37" fmla="*/ 2147483647 h 1478"/>
                  <a:gd name="T38" fmla="*/ 2147483647 w 1478"/>
                  <a:gd name="T39" fmla="*/ 2147483647 h 1478"/>
                  <a:gd name="T40" fmla="*/ 2147483647 w 1478"/>
                  <a:gd name="T41" fmla="*/ 2147483647 h 1478"/>
                  <a:gd name="T42" fmla="*/ 2147483647 w 1478"/>
                  <a:gd name="T43" fmla="*/ 2147483647 h 1478"/>
                  <a:gd name="T44" fmla="*/ 2147483647 w 1478"/>
                  <a:gd name="T45" fmla="*/ 2147483647 h 1478"/>
                  <a:gd name="T46" fmla="*/ 2147483647 w 1478"/>
                  <a:gd name="T47" fmla="*/ 2147483647 h 1478"/>
                  <a:gd name="T48" fmla="*/ 2147483647 w 1478"/>
                  <a:gd name="T49" fmla="*/ 2147483647 h 1478"/>
                  <a:gd name="T50" fmla="*/ 2147483647 w 1478"/>
                  <a:gd name="T51" fmla="*/ 0 h 1478"/>
                  <a:gd name="T52" fmla="*/ 2147483647 w 1478"/>
                  <a:gd name="T53" fmla="*/ 2147483647 h 1478"/>
                  <a:gd name="T54" fmla="*/ 2147483647 w 1478"/>
                  <a:gd name="T55" fmla="*/ 2147483647 h 1478"/>
                  <a:gd name="T56" fmla="*/ 2147483647 w 1478"/>
                  <a:gd name="T57" fmla="*/ 2147483647 h 1478"/>
                  <a:gd name="T58" fmla="*/ 2147483647 w 1478"/>
                  <a:gd name="T59" fmla="*/ 2147483647 h 1478"/>
                  <a:gd name="T60" fmla="*/ 2147483647 w 1478"/>
                  <a:gd name="T61" fmla="*/ 2147483647 h 1478"/>
                  <a:gd name="T62" fmla="*/ 2147483647 w 1478"/>
                  <a:gd name="T63" fmla="*/ 2147483647 h 1478"/>
                  <a:gd name="T64" fmla="*/ 2147483647 w 1478"/>
                  <a:gd name="T65" fmla="*/ 2147483647 h 1478"/>
                  <a:gd name="T66" fmla="*/ 2147483647 w 1478"/>
                  <a:gd name="T67" fmla="*/ 2147483647 h 1478"/>
                  <a:gd name="T68" fmla="*/ 0 w 1478"/>
                  <a:gd name="T69" fmla="*/ 2147483647 h 1478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0" t="0" r="r" b="b"/>
                <a:pathLst>
                  <a:path w="1478" h="1478">
                    <a:moveTo>
                      <a:pt x="0" y="739"/>
                    </a:moveTo>
                    <a:lnTo>
                      <a:pt x="0" y="739"/>
                    </a:lnTo>
                    <a:lnTo>
                      <a:pt x="4" y="814"/>
                    </a:lnTo>
                    <a:lnTo>
                      <a:pt x="18" y="885"/>
                    </a:lnTo>
                    <a:lnTo>
                      <a:pt x="35" y="956"/>
                    </a:lnTo>
                    <a:lnTo>
                      <a:pt x="57" y="1027"/>
                    </a:lnTo>
                    <a:lnTo>
                      <a:pt x="88" y="1089"/>
                    </a:lnTo>
                    <a:lnTo>
                      <a:pt x="128" y="1151"/>
                    </a:lnTo>
                    <a:lnTo>
                      <a:pt x="168" y="1208"/>
                    </a:lnTo>
                    <a:lnTo>
                      <a:pt x="217" y="1261"/>
                    </a:lnTo>
                    <a:lnTo>
                      <a:pt x="270" y="1310"/>
                    </a:lnTo>
                    <a:lnTo>
                      <a:pt x="327" y="1350"/>
                    </a:lnTo>
                    <a:lnTo>
                      <a:pt x="389" y="1385"/>
                    </a:lnTo>
                    <a:lnTo>
                      <a:pt x="451" y="1421"/>
                    </a:lnTo>
                    <a:lnTo>
                      <a:pt x="518" y="1443"/>
                    </a:lnTo>
                    <a:lnTo>
                      <a:pt x="589" y="1460"/>
                    </a:lnTo>
                    <a:lnTo>
                      <a:pt x="664" y="1474"/>
                    </a:lnTo>
                    <a:lnTo>
                      <a:pt x="739" y="1478"/>
                    </a:lnTo>
                    <a:lnTo>
                      <a:pt x="814" y="1474"/>
                    </a:lnTo>
                    <a:lnTo>
                      <a:pt x="889" y="1460"/>
                    </a:lnTo>
                    <a:lnTo>
                      <a:pt x="960" y="1443"/>
                    </a:lnTo>
                    <a:lnTo>
                      <a:pt x="1027" y="1421"/>
                    </a:lnTo>
                    <a:lnTo>
                      <a:pt x="1089" y="1385"/>
                    </a:lnTo>
                    <a:lnTo>
                      <a:pt x="1151" y="1350"/>
                    </a:lnTo>
                    <a:lnTo>
                      <a:pt x="1208" y="1310"/>
                    </a:lnTo>
                    <a:lnTo>
                      <a:pt x="1261" y="1261"/>
                    </a:lnTo>
                    <a:lnTo>
                      <a:pt x="1310" y="1208"/>
                    </a:lnTo>
                    <a:lnTo>
                      <a:pt x="1350" y="1151"/>
                    </a:lnTo>
                    <a:lnTo>
                      <a:pt x="1390" y="1089"/>
                    </a:lnTo>
                    <a:lnTo>
                      <a:pt x="1421" y="1027"/>
                    </a:lnTo>
                    <a:lnTo>
                      <a:pt x="1443" y="956"/>
                    </a:lnTo>
                    <a:lnTo>
                      <a:pt x="1460" y="885"/>
                    </a:lnTo>
                    <a:lnTo>
                      <a:pt x="1474" y="814"/>
                    </a:lnTo>
                    <a:lnTo>
                      <a:pt x="1478" y="739"/>
                    </a:lnTo>
                    <a:lnTo>
                      <a:pt x="1474" y="664"/>
                    </a:lnTo>
                    <a:lnTo>
                      <a:pt x="1460" y="589"/>
                    </a:lnTo>
                    <a:lnTo>
                      <a:pt x="1443" y="518"/>
                    </a:lnTo>
                    <a:lnTo>
                      <a:pt x="1421" y="451"/>
                    </a:lnTo>
                    <a:lnTo>
                      <a:pt x="1390" y="385"/>
                    </a:lnTo>
                    <a:lnTo>
                      <a:pt x="1350" y="327"/>
                    </a:lnTo>
                    <a:lnTo>
                      <a:pt x="1310" y="270"/>
                    </a:lnTo>
                    <a:lnTo>
                      <a:pt x="1261" y="217"/>
                    </a:lnTo>
                    <a:lnTo>
                      <a:pt x="1208" y="168"/>
                    </a:lnTo>
                    <a:lnTo>
                      <a:pt x="1151" y="128"/>
                    </a:lnTo>
                    <a:lnTo>
                      <a:pt x="1089" y="88"/>
                    </a:lnTo>
                    <a:lnTo>
                      <a:pt x="1027" y="57"/>
                    </a:lnTo>
                    <a:lnTo>
                      <a:pt x="960" y="35"/>
                    </a:lnTo>
                    <a:lnTo>
                      <a:pt x="889" y="13"/>
                    </a:lnTo>
                    <a:lnTo>
                      <a:pt x="814" y="4"/>
                    </a:lnTo>
                    <a:lnTo>
                      <a:pt x="739" y="0"/>
                    </a:lnTo>
                    <a:lnTo>
                      <a:pt x="664" y="4"/>
                    </a:lnTo>
                    <a:lnTo>
                      <a:pt x="589" y="13"/>
                    </a:lnTo>
                    <a:lnTo>
                      <a:pt x="518" y="35"/>
                    </a:lnTo>
                    <a:lnTo>
                      <a:pt x="451" y="57"/>
                    </a:lnTo>
                    <a:lnTo>
                      <a:pt x="389" y="88"/>
                    </a:lnTo>
                    <a:lnTo>
                      <a:pt x="327" y="128"/>
                    </a:lnTo>
                    <a:lnTo>
                      <a:pt x="270" y="168"/>
                    </a:lnTo>
                    <a:lnTo>
                      <a:pt x="217" y="217"/>
                    </a:lnTo>
                    <a:lnTo>
                      <a:pt x="168" y="270"/>
                    </a:lnTo>
                    <a:lnTo>
                      <a:pt x="128" y="327"/>
                    </a:lnTo>
                    <a:lnTo>
                      <a:pt x="88" y="385"/>
                    </a:lnTo>
                    <a:lnTo>
                      <a:pt x="57" y="451"/>
                    </a:lnTo>
                    <a:lnTo>
                      <a:pt x="35" y="518"/>
                    </a:lnTo>
                    <a:lnTo>
                      <a:pt x="18" y="589"/>
                    </a:lnTo>
                    <a:lnTo>
                      <a:pt x="4" y="664"/>
                    </a:lnTo>
                    <a:lnTo>
                      <a:pt x="0" y="739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he-IL" sz="1798"/>
              </a:p>
            </p:txBody>
          </p:sp>
          <p:sp>
            <p:nvSpPr>
              <p:cNvPr id="24" name="Freeform 9"/>
              <p:cNvSpPr>
                <a:spLocks/>
              </p:cNvSpPr>
              <p:nvPr/>
            </p:nvSpPr>
            <p:spPr bwMode="auto">
              <a:xfrm>
                <a:off x="5376863" y="2828926"/>
                <a:ext cx="2206625" cy="2206625"/>
              </a:xfrm>
              <a:custGeom>
                <a:avLst/>
                <a:gdLst>
                  <a:gd name="T0" fmla="*/ 2147483647 w 1390"/>
                  <a:gd name="T1" fmla="*/ 2147483647 h 1390"/>
                  <a:gd name="T2" fmla="*/ 2147483647 w 1390"/>
                  <a:gd name="T3" fmla="*/ 2147483647 h 1390"/>
                  <a:gd name="T4" fmla="*/ 2147483647 w 1390"/>
                  <a:gd name="T5" fmla="*/ 2147483647 h 1390"/>
                  <a:gd name="T6" fmla="*/ 2147483647 w 1390"/>
                  <a:gd name="T7" fmla="*/ 2147483647 h 1390"/>
                  <a:gd name="T8" fmla="*/ 2147483647 w 1390"/>
                  <a:gd name="T9" fmla="*/ 2147483647 h 1390"/>
                  <a:gd name="T10" fmla="*/ 2147483647 w 1390"/>
                  <a:gd name="T11" fmla="*/ 2147483647 h 1390"/>
                  <a:gd name="T12" fmla="*/ 2147483647 w 1390"/>
                  <a:gd name="T13" fmla="*/ 2147483647 h 1390"/>
                  <a:gd name="T14" fmla="*/ 2147483647 w 1390"/>
                  <a:gd name="T15" fmla="*/ 2147483647 h 1390"/>
                  <a:gd name="T16" fmla="*/ 2147483647 w 1390"/>
                  <a:gd name="T17" fmla="*/ 2147483647 h 1390"/>
                  <a:gd name="T18" fmla="*/ 2147483647 w 1390"/>
                  <a:gd name="T19" fmla="*/ 2147483647 h 1390"/>
                  <a:gd name="T20" fmla="*/ 2147483647 w 1390"/>
                  <a:gd name="T21" fmla="*/ 2147483647 h 1390"/>
                  <a:gd name="T22" fmla="*/ 2147483647 w 1390"/>
                  <a:gd name="T23" fmla="*/ 2147483647 h 1390"/>
                  <a:gd name="T24" fmla="*/ 2147483647 w 1390"/>
                  <a:gd name="T25" fmla="*/ 2147483647 h 1390"/>
                  <a:gd name="T26" fmla="*/ 2147483647 w 1390"/>
                  <a:gd name="T27" fmla="*/ 2147483647 h 1390"/>
                  <a:gd name="T28" fmla="*/ 2147483647 w 1390"/>
                  <a:gd name="T29" fmla="*/ 2147483647 h 1390"/>
                  <a:gd name="T30" fmla="*/ 2147483647 w 1390"/>
                  <a:gd name="T31" fmla="*/ 2147483647 h 1390"/>
                  <a:gd name="T32" fmla="*/ 2147483647 w 1390"/>
                  <a:gd name="T33" fmla="*/ 2147483647 h 1390"/>
                  <a:gd name="T34" fmla="*/ 0 w 1390"/>
                  <a:gd name="T35" fmla="*/ 2147483647 h 1390"/>
                  <a:gd name="T36" fmla="*/ 2147483647 w 1390"/>
                  <a:gd name="T37" fmla="*/ 2147483647 h 1390"/>
                  <a:gd name="T38" fmla="*/ 2147483647 w 1390"/>
                  <a:gd name="T39" fmla="*/ 2147483647 h 1390"/>
                  <a:gd name="T40" fmla="*/ 2147483647 w 1390"/>
                  <a:gd name="T41" fmla="*/ 2147483647 h 1390"/>
                  <a:gd name="T42" fmla="*/ 2147483647 w 1390"/>
                  <a:gd name="T43" fmla="*/ 2147483647 h 1390"/>
                  <a:gd name="T44" fmla="*/ 2147483647 w 1390"/>
                  <a:gd name="T45" fmla="*/ 2147483647 h 1390"/>
                  <a:gd name="T46" fmla="*/ 2147483647 w 1390"/>
                  <a:gd name="T47" fmla="*/ 2147483647 h 1390"/>
                  <a:gd name="T48" fmla="*/ 2147483647 w 1390"/>
                  <a:gd name="T49" fmla="*/ 2147483647 h 1390"/>
                  <a:gd name="T50" fmla="*/ 2147483647 w 1390"/>
                  <a:gd name="T51" fmla="*/ 0 h 1390"/>
                  <a:gd name="T52" fmla="*/ 2147483647 w 1390"/>
                  <a:gd name="T53" fmla="*/ 2147483647 h 1390"/>
                  <a:gd name="T54" fmla="*/ 2147483647 w 1390"/>
                  <a:gd name="T55" fmla="*/ 2147483647 h 1390"/>
                  <a:gd name="T56" fmla="*/ 2147483647 w 1390"/>
                  <a:gd name="T57" fmla="*/ 2147483647 h 1390"/>
                  <a:gd name="T58" fmla="*/ 2147483647 w 1390"/>
                  <a:gd name="T59" fmla="*/ 2147483647 h 1390"/>
                  <a:gd name="T60" fmla="*/ 2147483647 w 1390"/>
                  <a:gd name="T61" fmla="*/ 2147483647 h 1390"/>
                  <a:gd name="T62" fmla="*/ 2147483647 w 1390"/>
                  <a:gd name="T63" fmla="*/ 2147483647 h 1390"/>
                  <a:gd name="T64" fmla="*/ 2147483647 w 1390"/>
                  <a:gd name="T65" fmla="*/ 2147483647 h 1390"/>
                  <a:gd name="T66" fmla="*/ 2147483647 w 1390"/>
                  <a:gd name="T67" fmla="*/ 2147483647 h 1390"/>
                  <a:gd name="T68" fmla="*/ 2147483647 w 1390"/>
                  <a:gd name="T69" fmla="*/ 2147483647 h 1390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0" t="0" r="r" b="b"/>
                <a:pathLst>
                  <a:path w="1390" h="1390">
                    <a:moveTo>
                      <a:pt x="1390" y="695"/>
                    </a:moveTo>
                    <a:lnTo>
                      <a:pt x="1390" y="695"/>
                    </a:lnTo>
                    <a:lnTo>
                      <a:pt x="1385" y="766"/>
                    </a:lnTo>
                    <a:lnTo>
                      <a:pt x="1377" y="832"/>
                    </a:lnTo>
                    <a:lnTo>
                      <a:pt x="1359" y="899"/>
                    </a:lnTo>
                    <a:lnTo>
                      <a:pt x="1337" y="965"/>
                    </a:lnTo>
                    <a:lnTo>
                      <a:pt x="1306" y="1027"/>
                    </a:lnTo>
                    <a:lnTo>
                      <a:pt x="1270" y="1084"/>
                    </a:lnTo>
                    <a:lnTo>
                      <a:pt x="1231" y="1138"/>
                    </a:lnTo>
                    <a:lnTo>
                      <a:pt x="1186" y="1186"/>
                    </a:lnTo>
                    <a:lnTo>
                      <a:pt x="1138" y="1231"/>
                    </a:lnTo>
                    <a:lnTo>
                      <a:pt x="1084" y="1270"/>
                    </a:lnTo>
                    <a:lnTo>
                      <a:pt x="1027" y="1306"/>
                    </a:lnTo>
                    <a:lnTo>
                      <a:pt x="965" y="1332"/>
                    </a:lnTo>
                    <a:lnTo>
                      <a:pt x="903" y="1359"/>
                    </a:lnTo>
                    <a:lnTo>
                      <a:pt x="837" y="1372"/>
                    </a:lnTo>
                    <a:lnTo>
                      <a:pt x="766" y="1385"/>
                    </a:lnTo>
                    <a:lnTo>
                      <a:pt x="695" y="1390"/>
                    </a:lnTo>
                    <a:lnTo>
                      <a:pt x="624" y="1385"/>
                    </a:lnTo>
                    <a:lnTo>
                      <a:pt x="553" y="1372"/>
                    </a:lnTo>
                    <a:lnTo>
                      <a:pt x="487" y="1359"/>
                    </a:lnTo>
                    <a:lnTo>
                      <a:pt x="425" y="1332"/>
                    </a:lnTo>
                    <a:lnTo>
                      <a:pt x="363" y="1306"/>
                    </a:lnTo>
                    <a:lnTo>
                      <a:pt x="306" y="1270"/>
                    </a:lnTo>
                    <a:lnTo>
                      <a:pt x="252" y="1231"/>
                    </a:lnTo>
                    <a:lnTo>
                      <a:pt x="204" y="1186"/>
                    </a:lnTo>
                    <a:lnTo>
                      <a:pt x="159" y="1138"/>
                    </a:lnTo>
                    <a:lnTo>
                      <a:pt x="120" y="1084"/>
                    </a:lnTo>
                    <a:lnTo>
                      <a:pt x="84" y="1027"/>
                    </a:lnTo>
                    <a:lnTo>
                      <a:pt x="53" y="965"/>
                    </a:lnTo>
                    <a:lnTo>
                      <a:pt x="31" y="899"/>
                    </a:lnTo>
                    <a:lnTo>
                      <a:pt x="13" y="832"/>
                    </a:lnTo>
                    <a:lnTo>
                      <a:pt x="5" y="766"/>
                    </a:lnTo>
                    <a:lnTo>
                      <a:pt x="0" y="695"/>
                    </a:lnTo>
                    <a:lnTo>
                      <a:pt x="5" y="624"/>
                    </a:lnTo>
                    <a:lnTo>
                      <a:pt x="13" y="553"/>
                    </a:lnTo>
                    <a:lnTo>
                      <a:pt x="31" y="487"/>
                    </a:lnTo>
                    <a:lnTo>
                      <a:pt x="53" y="425"/>
                    </a:lnTo>
                    <a:lnTo>
                      <a:pt x="84" y="363"/>
                    </a:lnTo>
                    <a:lnTo>
                      <a:pt x="120" y="306"/>
                    </a:lnTo>
                    <a:lnTo>
                      <a:pt x="159" y="252"/>
                    </a:lnTo>
                    <a:lnTo>
                      <a:pt x="204" y="204"/>
                    </a:lnTo>
                    <a:lnTo>
                      <a:pt x="252" y="159"/>
                    </a:lnTo>
                    <a:lnTo>
                      <a:pt x="306" y="120"/>
                    </a:lnTo>
                    <a:lnTo>
                      <a:pt x="363" y="84"/>
                    </a:lnTo>
                    <a:lnTo>
                      <a:pt x="425" y="53"/>
                    </a:lnTo>
                    <a:lnTo>
                      <a:pt x="487" y="31"/>
                    </a:lnTo>
                    <a:lnTo>
                      <a:pt x="553" y="13"/>
                    </a:lnTo>
                    <a:lnTo>
                      <a:pt x="624" y="5"/>
                    </a:lnTo>
                    <a:lnTo>
                      <a:pt x="695" y="0"/>
                    </a:lnTo>
                    <a:lnTo>
                      <a:pt x="766" y="5"/>
                    </a:lnTo>
                    <a:lnTo>
                      <a:pt x="837" y="13"/>
                    </a:lnTo>
                    <a:lnTo>
                      <a:pt x="903" y="31"/>
                    </a:lnTo>
                    <a:lnTo>
                      <a:pt x="965" y="53"/>
                    </a:lnTo>
                    <a:lnTo>
                      <a:pt x="1027" y="84"/>
                    </a:lnTo>
                    <a:lnTo>
                      <a:pt x="1084" y="120"/>
                    </a:lnTo>
                    <a:lnTo>
                      <a:pt x="1138" y="159"/>
                    </a:lnTo>
                    <a:lnTo>
                      <a:pt x="1186" y="204"/>
                    </a:lnTo>
                    <a:lnTo>
                      <a:pt x="1231" y="252"/>
                    </a:lnTo>
                    <a:lnTo>
                      <a:pt x="1270" y="306"/>
                    </a:lnTo>
                    <a:lnTo>
                      <a:pt x="1306" y="363"/>
                    </a:lnTo>
                    <a:lnTo>
                      <a:pt x="1337" y="425"/>
                    </a:lnTo>
                    <a:lnTo>
                      <a:pt x="1359" y="487"/>
                    </a:lnTo>
                    <a:lnTo>
                      <a:pt x="1377" y="553"/>
                    </a:lnTo>
                    <a:lnTo>
                      <a:pt x="1385" y="624"/>
                    </a:lnTo>
                    <a:lnTo>
                      <a:pt x="1390" y="695"/>
                    </a:ln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he-IL" sz="1798"/>
              </a:p>
            </p:txBody>
          </p:sp>
          <p:sp>
            <p:nvSpPr>
              <p:cNvPr id="25" name="Freeform 10"/>
              <p:cNvSpPr>
                <a:spLocks/>
              </p:cNvSpPr>
              <p:nvPr/>
            </p:nvSpPr>
            <p:spPr bwMode="auto">
              <a:xfrm>
                <a:off x="5439453" y="2885105"/>
                <a:ext cx="2087733" cy="2087985"/>
              </a:xfrm>
              <a:custGeom>
                <a:avLst/>
                <a:gdLst>
                  <a:gd name="T0" fmla="*/ 695 w 1314"/>
                  <a:gd name="T1" fmla="*/ 221 h 1314"/>
                  <a:gd name="T2" fmla="*/ 792 w 1314"/>
                  <a:gd name="T3" fmla="*/ 13 h 1314"/>
                  <a:gd name="T4" fmla="*/ 797 w 1314"/>
                  <a:gd name="T5" fmla="*/ 243 h 1314"/>
                  <a:gd name="T6" fmla="*/ 943 w 1314"/>
                  <a:gd name="T7" fmla="*/ 66 h 1314"/>
                  <a:gd name="T8" fmla="*/ 894 w 1314"/>
                  <a:gd name="T9" fmla="*/ 287 h 1314"/>
                  <a:gd name="T10" fmla="*/ 1075 w 1314"/>
                  <a:gd name="T11" fmla="*/ 154 h 1314"/>
                  <a:gd name="T12" fmla="*/ 978 w 1314"/>
                  <a:gd name="T13" fmla="*/ 358 h 1314"/>
                  <a:gd name="T14" fmla="*/ 1186 w 1314"/>
                  <a:gd name="T15" fmla="*/ 270 h 1314"/>
                  <a:gd name="T16" fmla="*/ 1040 w 1314"/>
                  <a:gd name="T17" fmla="*/ 442 h 1314"/>
                  <a:gd name="T18" fmla="*/ 1266 w 1314"/>
                  <a:gd name="T19" fmla="*/ 411 h 1314"/>
                  <a:gd name="T20" fmla="*/ 1080 w 1314"/>
                  <a:gd name="T21" fmla="*/ 544 h 1314"/>
                  <a:gd name="T22" fmla="*/ 1306 w 1314"/>
                  <a:gd name="T23" fmla="*/ 566 h 1314"/>
                  <a:gd name="T24" fmla="*/ 1093 w 1314"/>
                  <a:gd name="T25" fmla="*/ 650 h 1314"/>
                  <a:gd name="T26" fmla="*/ 1310 w 1314"/>
                  <a:gd name="T27" fmla="*/ 725 h 1314"/>
                  <a:gd name="T28" fmla="*/ 1084 w 1314"/>
                  <a:gd name="T29" fmla="*/ 756 h 1314"/>
                  <a:gd name="T30" fmla="*/ 1275 w 1314"/>
                  <a:gd name="T31" fmla="*/ 880 h 1314"/>
                  <a:gd name="T32" fmla="*/ 1049 w 1314"/>
                  <a:gd name="T33" fmla="*/ 858 h 1314"/>
                  <a:gd name="T34" fmla="*/ 1204 w 1314"/>
                  <a:gd name="T35" fmla="*/ 1026 h 1314"/>
                  <a:gd name="T36" fmla="*/ 987 w 1314"/>
                  <a:gd name="T37" fmla="*/ 947 h 1314"/>
                  <a:gd name="T38" fmla="*/ 1098 w 1314"/>
                  <a:gd name="T39" fmla="*/ 1146 h 1314"/>
                  <a:gd name="T40" fmla="*/ 907 w 1314"/>
                  <a:gd name="T41" fmla="*/ 1018 h 1314"/>
                  <a:gd name="T42" fmla="*/ 965 w 1314"/>
                  <a:gd name="T43" fmla="*/ 1239 h 1314"/>
                  <a:gd name="T44" fmla="*/ 814 w 1314"/>
                  <a:gd name="T45" fmla="*/ 1066 h 1314"/>
                  <a:gd name="T46" fmla="*/ 814 w 1314"/>
                  <a:gd name="T47" fmla="*/ 1296 h 1314"/>
                  <a:gd name="T48" fmla="*/ 713 w 1314"/>
                  <a:gd name="T49" fmla="*/ 1093 h 1314"/>
                  <a:gd name="T50" fmla="*/ 655 w 1314"/>
                  <a:gd name="T51" fmla="*/ 1314 h 1314"/>
                  <a:gd name="T52" fmla="*/ 602 w 1314"/>
                  <a:gd name="T53" fmla="*/ 1093 h 1314"/>
                  <a:gd name="T54" fmla="*/ 496 w 1314"/>
                  <a:gd name="T55" fmla="*/ 1296 h 1314"/>
                  <a:gd name="T56" fmla="*/ 500 w 1314"/>
                  <a:gd name="T57" fmla="*/ 1066 h 1314"/>
                  <a:gd name="T58" fmla="*/ 350 w 1314"/>
                  <a:gd name="T59" fmla="*/ 1239 h 1314"/>
                  <a:gd name="T60" fmla="*/ 407 w 1314"/>
                  <a:gd name="T61" fmla="*/ 1018 h 1314"/>
                  <a:gd name="T62" fmla="*/ 217 w 1314"/>
                  <a:gd name="T63" fmla="*/ 1146 h 1314"/>
                  <a:gd name="T64" fmla="*/ 327 w 1314"/>
                  <a:gd name="T65" fmla="*/ 947 h 1314"/>
                  <a:gd name="T66" fmla="*/ 111 w 1314"/>
                  <a:gd name="T67" fmla="*/ 1026 h 1314"/>
                  <a:gd name="T68" fmla="*/ 266 w 1314"/>
                  <a:gd name="T69" fmla="*/ 858 h 1314"/>
                  <a:gd name="T70" fmla="*/ 40 w 1314"/>
                  <a:gd name="T71" fmla="*/ 880 h 1314"/>
                  <a:gd name="T72" fmla="*/ 230 w 1314"/>
                  <a:gd name="T73" fmla="*/ 756 h 1314"/>
                  <a:gd name="T74" fmla="*/ 4 w 1314"/>
                  <a:gd name="T75" fmla="*/ 725 h 1314"/>
                  <a:gd name="T76" fmla="*/ 217 w 1314"/>
                  <a:gd name="T77" fmla="*/ 650 h 1314"/>
                  <a:gd name="T78" fmla="*/ 4 w 1314"/>
                  <a:gd name="T79" fmla="*/ 566 h 1314"/>
                  <a:gd name="T80" fmla="*/ 235 w 1314"/>
                  <a:gd name="T81" fmla="*/ 544 h 1314"/>
                  <a:gd name="T82" fmla="*/ 49 w 1314"/>
                  <a:gd name="T83" fmla="*/ 411 h 1314"/>
                  <a:gd name="T84" fmla="*/ 274 w 1314"/>
                  <a:gd name="T85" fmla="*/ 442 h 1314"/>
                  <a:gd name="T86" fmla="*/ 128 w 1314"/>
                  <a:gd name="T87" fmla="*/ 270 h 1314"/>
                  <a:gd name="T88" fmla="*/ 336 w 1314"/>
                  <a:gd name="T89" fmla="*/ 358 h 1314"/>
                  <a:gd name="T90" fmla="*/ 235 w 1314"/>
                  <a:gd name="T91" fmla="*/ 154 h 1314"/>
                  <a:gd name="T92" fmla="*/ 420 w 1314"/>
                  <a:gd name="T93" fmla="*/ 287 h 1314"/>
                  <a:gd name="T94" fmla="*/ 372 w 1314"/>
                  <a:gd name="T95" fmla="*/ 66 h 1314"/>
                  <a:gd name="T96" fmla="*/ 518 w 1314"/>
                  <a:gd name="T97" fmla="*/ 243 h 1314"/>
                  <a:gd name="T98" fmla="*/ 522 w 1314"/>
                  <a:gd name="T99" fmla="*/ 13 h 1314"/>
                  <a:gd name="T100" fmla="*/ 620 w 1314"/>
                  <a:gd name="T101" fmla="*/ 221 h 13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1314" h="1314">
                    <a:moveTo>
                      <a:pt x="655" y="221"/>
                    </a:moveTo>
                    <a:lnTo>
                      <a:pt x="686" y="0"/>
                    </a:lnTo>
                    <a:lnTo>
                      <a:pt x="695" y="221"/>
                    </a:lnTo>
                    <a:lnTo>
                      <a:pt x="739" y="4"/>
                    </a:lnTo>
                    <a:lnTo>
                      <a:pt x="730" y="225"/>
                    </a:lnTo>
                    <a:lnTo>
                      <a:pt x="792" y="13"/>
                    </a:lnTo>
                    <a:lnTo>
                      <a:pt x="761" y="234"/>
                    </a:lnTo>
                    <a:lnTo>
                      <a:pt x="841" y="26"/>
                    </a:lnTo>
                    <a:lnTo>
                      <a:pt x="797" y="243"/>
                    </a:lnTo>
                    <a:lnTo>
                      <a:pt x="894" y="44"/>
                    </a:lnTo>
                    <a:lnTo>
                      <a:pt x="832" y="256"/>
                    </a:lnTo>
                    <a:lnTo>
                      <a:pt x="943" y="66"/>
                    </a:lnTo>
                    <a:lnTo>
                      <a:pt x="863" y="270"/>
                    </a:lnTo>
                    <a:lnTo>
                      <a:pt x="991" y="92"/>
                    </a:lnTo>
                    <a:lnTo>
                      <a:pt x="894" y="287"/>
                    </a:lnTo>
                    <a:lnTo>
                      <a:pt x="1036" y="119"/>
                    </a:lnTo>
                    <a:lnTo>
                      <a:pt x="925" y="309"/>
                    </a:lnTo>
                    <a:lnTo>
                      <a:pt x="1075" y="154"/>
                    </a:lnTo>
                    <a:lnTo>
                      <a:pt x="952" y="331"/>
                    </a:lnTo>
                    <a:lnTo>
                      <a:pt x="1115" y="190"/>
                    </a:lnTo>
                    <a:lnTo>
                      <a:pt x="978" y="358"/>
                    </a:lnTo>
                    <a:lnTo>
                      <a:pt x="1155" y="225"/>
                    </a:lnTo>
                    <a:lnTo>
                      <a:pt x="1000" y="385"/>
                    </a:lnTo>
                    <a:lnTo>
                      <a:pt x="1186" y="270"/>
                    </a:lnTo>
                    <a:lnTo>
                      <a:pt x="1022" y="416"/>
                    </a:lnTo>
                    <a:lnTo>
                      <a:pt x="1217" y="314"/>
                    </a:lnTo>
                    <a:lnTo>
                      <a:pt x="1040" y="442"/>
                    </a:lnTo>
                    <a:lnTo>
                      <a:pt x="1244" y="362"/>
                    </a:lnTo>
                    <a:lnTo>
                      <a:pt x="1058" y="478"/>
                    </a:lnTo>
                    <a:lnTo>
                      <a:pt x="1266" y="411"/>
                    </a:lnTo>
                    <a:lnTo>
                      <a:pt x="1071" y="509"/>
                    </a:lnTo>
                    <a:lnTo>
                      <a:pt x="1283" y="460"/>
                    </a:lnTo>
                    <a:lnTo>
                      <a:pt x="1080" y="544"/>
                    </a:lnTo>
                    <a:lnTo>
                      <a:pt x="1297" y="513"/>
                    </a:lnTo>
                    <a:lnTo>
                      <a:pt x="1089" y="579"/>
                    </a:lnTo>
                    <a:lnTo>
                      <a:pt x="1306" y="566"/>
                    </a:lnTo>
                    <a:lnTo>
                      <a:pt x="1093" y="615"/>
                    </a:lnTo>
                    <a:lnTo>
                      <a:pt x="1314" y="619"/>
                    </a:lnTo>
                    <a:lnTo>
                      <a:pt x="1093" y="650"/>
                    </a:lnTo>
                    <a:lnTo>
                      <a:pt x="1314" y="672"/>
                    </a:lnTo>
                    <a:lnTo>
                      <a:pt x="1093" y="686"/>
                    </a:lnTo>
                    <a:lnTo>
                      <a:pt x="1310" y="725"/>
                    </a:lnTo>
                    <a:lnTo>
                      <a:pt x="1089" y="721"/>
                    </a:lnTo>
                    <a:lnTo>
                      <a:pt x="1301" y="779"/>
                    </a:lnTo>
                    <a:lnTo>
                      <a:pt x="1084" y="756"/>
                    </a:lnTo>
                    <a:lnTo>
                      <a:pt x="1292" y="832"/>
                    </a:lnTo>
                    <a:lnTo>
                      <a:pt x="1075" y="792"/>
                    </a:lnTo>
                    <a:lnTo>
                      <a:pt x="1275" y="880"/>
                    </a:lnTo>
                    <a:lnTo>
                      <a:pt x="1062" y="823"/>
                    </a:lnTo>
                    <a:lnTo>
                      <a:pt x="1257" y="929"/>
                    </a:lnTo>
                    <a:lnTo>
                      <a:pt x="1049" y="858"/>
                    </a:lnTo>
                    <a:lnTo>
                      <a:pt x="1230" y="978"/>
                    </a:lnTo>
                    <a:lnTo>
                      <a:pt x="1031" y="889"/>
                    </a:lnTo>
                    <a:lnTo>
                      <a:pt x="1204" y="1026"/>
                    </a:lnTo>
                    <a:lnTo>
                      <a:pt x="1009" y="916"/>
                    </a:lnTo>
                    <a:lnTo>
                      <a:pt x="1173" y="1066"/>
                    </a:lnTo>
                    <a:lnTo>
                      <a:pt x="987" y="947"/>
                    </a:lnTo>
                    <a:lnTo>
                      <a:pt x="1137" y="1110"/>
                    </a:lnTo>
                    <a:lnTo>
                      <a:pt x="965" y="969"/>
                    </a:lnTo>
                    <a:lnTo>
                      <a:pt x="1098" y="1146"/>
                    </a:lnTo>
                    <a:lnTo>
                      <a:pt x="938" y="995"/>
                    </a:lnTo>
                    <a:lnTo>
                      <a:pt x="1058" y="1181"/>
                    </a:lnTo>
                    <a:lnTo>
                      <a:pt x="907" y="1018"/>
                    </a:lnTo>
                    <a:lnTo>
                      <a:pt x="1014" y="1212"/>
                    </a:lnTo>
                    <a:lnTo>
                      <a:pt x="881" y="1035"/>
                    </a:lnTo>
                    <a:lnTo>
                      <a:pt x="965" y="1239"/>
                    </a:lnTo>
                    <a:lnTo>
                      <a:pt x="845" y="1053"/>
                    </a:lnTo>
                    <a:lnTo>
                      <a:pt x="916" y="1261"/>
                    </a:lnTo>
                    <a:lnTo>
                      <a:pt x="814" y="1066"/>
                    </a:lnTo>
                    <a:lnTo>
                      <a:pt x="867" y="1279"/>
                    </a:lnTo>
                    <a:lnTo>
                      <a:pt x="779" y="1079"/>
                    </a:lnTo>
                    <a:lnTo>
                      <a:pt x="814" y="1296"/>
                    </a:lnTo>
                    <a:lnTo>
                      <a:pt x="748" y="1088"/>
                    </a:lnTo>
                    <a:lnTo>
                      <a:pt x="766" y="1305"/>
                    </a:lnTo>
                    <a:lnTo>
                      <a:pt x="713" y="1093"/>
                    </a:lnTo>
                    <a:lnTo>
                      <a:pt x="713" y="1314"/>
                    </a:lnTo>
                    <a:lnTo>
                      <a:pt x="673" y="1097"/>
                    </a:lnTo>
                    <a:lnTo>
                      <a:pt x="655" y="1314"/>
                    </a:lnTo>
                    <a:lnTo>
                      <a:pt x="637" y="1097"/>
                    </a:lnTo>
                    <a:lnTo>
                      <a:pt x="602" y="1314"/>
                    </a:lnTo>
                    <a:lnTo>
                      <a:pt x="602" y="1093"/>
                    </a:lnTo>
                    <a:lnTo>
                      <a:pt x="549" y="1305"/>
                    </a:lnTo>
                    <a:lnTo>
                      <a:pt x="566" y="1088"/>
                    </a:lnTo>
                    <a:lnTo>
                      <a:pt x="496" y="1296"/>
                    </a:lnTo>
                    <a:lnTo>
                      <a:pt x="535" y="1079"/>
                    </a:lnTo>
                    <a:lnTo>
                      <a:pt x="447" y="1279"/>
                    </a:lnTo>
                    <a:lnTo>
                      <a:pt x="500" y="1066"/>
                    </a:lnTo>
                    <a:lnTo>
                      <a:pt x="398" y="1261"/>
                    </a:lnTo>
                    <a:lnTo>
                      <a:pt x="465" y="1053"/>
                    </a:lnTo>
                    <a:lnTo>
                      <a:pt x="350" y="1239"/>
                    </a:lnTo>
                    <a:lnTo>
                      <a:pt x="434" y="1035"/>
                    </a:lnTo>
                    <a:lnTo>
                      <a:pt x="301" y="1212"/>
                    </a:lnTo>
                    <a:lnTo>
                      <a:pt x="407" y="1018"/>
                    </a:lnTo>
                    <a:lnTo>
                      <a:pt x="257" y="1181"/>
                    </a:lnTo>
                    <a:lnTo>
                      <a:pt x="376" y="995"/>
                    </a:lnTo>
                    <a:lnTo>
                      <a:pt x="217" y="1146"/>
                    </a:lnTo>
                    <a:lnTo>
                      <a:pt x="350" y="969"/>
                    </a:lnTo>
                    <a:lnTo>
                      <a:pt x="177" y="1110"/>
                    </a:lnTo>
                    <a:lnTo>
                      <a:pt x="327" y="947"/>
                    </a:lnTo>
                    <a:lnTo>
                      <a:pt x="142" y="1066"/>
                    </a:lnTo>
                    <a:lnTo>
                      <a:pt x="305" y="916"/>
                    </a:lnTo>
                    <a:lnTo>
                      <a:pt x="111" y="1026"/>
                    </a:lnTo>
                    <a:lnTo>
                      <a:pt x="283" y="889"/>
                    </a:lnTo>
                    <a:lnTo>
                      <a:pt x="84" y="978"/>
                    </a:lnTo>
                    <a:lnTo>
                      <a:pt x="266" y="858"/>
                    </a:lnTo>
                    <a:lnTo>
                      <a:pt x="57" y="929"/>
                    </a:lnTo>
                    <a:lnTo>
                      <a:pt x="252" y="823"/>
                    </a:lnTo>
                    <a:lnTo>
                      <a:pt x="40" y="880"/>
                    </a:lnTo>
                    <a:lnTo>
                      <a:pt x="239" y="792"/>
                    </a:lnTo>
                    <a:lnTo>
                      <a:pt x="22" y="832"/>
                    </a:lnTo>
                    <a:lnTo>
                      <a:pt x="230" y="756"/>
                    </a:lnTo>
                    <a:lnTo>
                      <a:pt x="9" y="779"/>
                    </a:lnTo>
                    <a:lnTo>
                      <a:pt x="221" y="721"/>
                    </a:lnTo>
                    <a:lnTo>
                      <a:pt x="4" y="725"/>
                    </a:lnTo>
                    <a:lnTo>
                      <a:pt x="221" y="686"/>
                    </a:lnTo>
                    <a:lnTo>
                      <a:pt x="0" y="672"/>
                    </a:lnTo>
                    <a:lnTo>
                      <a:pt x="217" y="650"/>
                    </a:lnTo>
                    <a:lnTo>
                      <a:pt x="0" y="619"/>
                    </a:lnTo>
                    <a:lnTo>
                      <a:pt x="221" y="615"/>
                    </a:lnTo>
                    <a:lnTo>
                      <a:pt x="4" y="566"/>
                    </a:lnTo>
                    <a:lnTo>
                      <a:pt x="226" y="579"/>
                    </a:lnTo>
                    <a:lnTo>
                      <a:pt x="18" y="513"/>
                    </a:lnTo>
                    <a:lnTo>
                      <a:pt x="235" y="544"/>
                    </a:lnTo>
                    <a:lnTo>
                      <a:pt x="31" y="460"/>
                    </a:lnTo>
                    <a:lnTo>
                      <a:pt x="243" y="509"/>
                    </a:lnTo>
                    <a:lnTo>
                      <a:pt x="49" y="411"/>
                    </a:lnTo>
                    <a:lnTo>
                      <a:pt x="257" y="478"/>
                    </a:lnTo>
                    <a:lnTo>
                      <a:pt x="71" y="362"/>
                    </a:lnTo>
                    <a:lnTo>
                      <a:pt x="274" y="442"/>
                    </a:lnTo>
                    <a:lnTo>
                      <a:pt x="97" y="314"/>
                    </a:lnTo>
                    <a:lnTo>
                      <a:pt x="292" y="416"/>
                    </a:lnTo>
                    <a:lnTo>
                      <a:pt x="128" y="270"/>
                    </a:lnTo>
                    <a:lnTo>
                      <a:pt x="314" y="385"/>
                    </a:lnTo>
                    <a:lnTo>
                      <a:pt x="159" y="225"/>
                    </a:lnTo>
                    <a:lnTo>
                      <a:pt x="336" y="358"/>
                    </a:lnTo>
                    <a:lnTo>
                      <a:pt x="195" y="190"/>
                    </a:lnTo>
                    <a:lnTo>
                      <a:pt x="363" y="331"/>
                    </a:lnTo>
                    <a:lnTo>
                      <a:pt x="235" y="154"/>
                    </a:lnTo>
                    <a:lnTo>
                      <a:pt x="389" y="309"/>
                    </a:lnTo>
                    <a:lnTo>
                      <a:pt x="279" y="119"/>
                    </a:lnTo>
                    <a:lnTo>
                      <a:pt x="420" y="287"/>
                    </a:lnTo>
                    <a:lnTo>
                      <a:pt x="323" y="92"/>
                    </a:lnTo>
                    <a:lnTo>
                      <a:pt x="451" y="270"/>
                    </a:lnTo>
                    <a:lnTo>
                      <a:pt x="372" y="66"/>
                    </a:lnTo>
                    <a:lnTo>
                      <a:pt x="482" y="256"/>
                    </a:lnTo>
                    <a:lnTo>
                      <a:pt x="420" y="44"/>
                    </a:lnTo>
                    <a:lnTo>
                      <a:pt x="518" y="243"/>
                    </a:lnTo>
                    <a:lnTo>
                      <a:pt x="474" y="26"/>
                    </a:lnTo>
                    <a:lnTo>
                      <a:pt x="549" y="234"/>
                    </a:lnTo>
                    <a:lnTo>
                      <a:pt x="522" y="13"/>
                    </a:lnTo>
                    <a:lnTo>
                      <a:pt x="584" y="225"/>
                    </a:lnTo>
                    <a:lnTo>
                      <a:pt x="575" y="4"/>
                    </a:lnTo>
                    <a:lnTo>
                      <a:pt x="620" y="221"/>
                    </a:lnTo>
                    <a:lnTo>
                      <a:pt x="628" y="0"/>
                    </a:lnTo>
                    <a:lnTo>
                      <a:pt x="655" y="221"/>
                    </a:lnTo>
                    <a:close/>
                  </a:path>
                </a:pathLst>
              </a:custGeom>
              <a:solidFill>
                <a:schemeClr val="tx2">
                  <a:lumMod val="40000"/>
                  <a:lumOff val="60000"/>
                </a:schemeClr>
              </a:solidFill>
              <a:ln>
                <a:noFill/>
              </a:ln>
            </p:spPr>
            <p:txBody>
              <a:bodyPr/>
              <a:lstStyle/>
              <a:p>
                <a:pPr>
                  <a:defRPr/>
                </a:pPr>
                <a:endParaRPr lang="he-IL" sz="1100"/>
              </a:p>
            </p:txBody>
          </p:sp>
        </p:grpSp>
        <p:sp>
          <p:nvSpPr>
            <p:cNvPr id="20" name="AutoShape 4"/>
            <p:cNvSpPr>
              <a:spLocks noChangeArrowheads="1"/>
            </p:cNvSpPr>
            <p:nvPr/>
          </p:nvSpPr>
          <p:spPr bwMode="auto">
            <a:xfrm>
              <a:off x="3846266" y="2344663"/>
              <a:ext cx="952398" cy="504775"/>
            </a:xfrm>
            <a:prstGeom prst="cloudCallout">
              <a:avLst>
                <a:gd name="adj1" fmla="val -33972"/>
                <a:gd name="adj2" fmla="val 90069"/>
              </a:avLst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spcBef>
                  <a:spcPct val="20000"/>
                </a:spcBef>
                <a:buFont typeface="Arial" pitchFamily="34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pitchFamily="34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itchFamily="34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itchFamily="34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he-IL" sz="1100">
                <a:latin typeface="Arial" pitchFamily="34" charset="0"/>
              </a:endParaRPr>
            </a:p>
          </p:txBody>
        </p:sp>
      </p:grpSp>
      <p:grpSp>
        <p:nvGrpSpPr>
          <p:cNvPr id="26" name="קבוצה 50"/>
          <p:cNvGrpSpPr>
            <a:grpSpLocks/>
          </p:cNvGrpSpPr>
          <p:nvPr/>
        </p:nvGrpSpPr>
        <p:grpSpPr bwMode="auto">
          <a:xfrm>
            <a:off x="2930676" y="3895678"/>
            <a:ext cx="1799287" cy="1799287"/>
            <a:chOff x="2880824" y="908720"/>
            <a:chExt cx="2374900" cy="2374900"/>
          </a:xfrm>
        </p:grpSpPr>
        <p:grpSp>
          <p:nvGrpSpPr>
            <p:cNvPr id="27" name="קבוצה 51"/>
            <p:cNvGrpSpPr>
              <a:grpSpLocks/>
            </p:cNvGrpSpPr>
            <p:nvPr/>
          </p:nvGrpSpPr>
          <p:grpSpPr bwMode="auto">
            <a:xfrm>
              <a:off x="2880824" y="908720"/>
              <a:ext cx="2374900" cy="2374900"/>
              <a:chOff x="5292725" y="2744788"/>
              <a:chExt cx="2374900" cy="2374900"/>
            </a:xfrm>
          </p:grpSpPr>
          <p:sp>
            <p:nvSpPr>
              <p:cNvPr id="29" name="AutoShape 5"/>
              <p:cNvSpPr>
                <a:spLocks noChangeAspect="1" noChangeArrowheads="1" noTextEdit="1"/>
              </p:cNvSpPr>
              <p:nvPr/>
            </p:nvSpPr>
            <p:spPr bwMode="auto">
              <a:xfrm>
                <a:off x="5292725" y="2744788"/>
                <a:ext cx="2374900" cy="23749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he-IL" sz="1798"/>
              </a:p>
            </p:txBody>
          </p:sp>
          <p:sp>
            <p:nvSpPr>
              <p:cNvPr id="30" name="Freeform 7"/>
              <p:cNvSpPr>
                <a:spLocks/>
              </p:cNvSpPr>
              <p:nvPr/>
            </p:nvSpPr>
            <p:spPr bwMode="auto">
              <a:xfrm>
                <a:off x="5376863" y="2828926"/>
                <a:ext cx="2206625" cy="2206625"/>
              </a:xfrm>
              <a:custGeom>
                <a:avLst/>
                <a:gdLst>
                  <a:gd name="T0" fmla="*/ 2147483647 w 1390"/>
                  <a:gd name="T1" fmla="*/ 2147483647 h 1390"/>
                  <a:gd name="T2" fmla="*/ 2147483647 w 1390"/>
                  <a:gd name="T3" fmla="*/ 2147483647 h 1390"/>
                  <a:gd name="T4" fmla="*/ 2147483647 w 1390"/>
                  <a:gd name="T5" fmla="*/ 2147483647 h 1390"/>
                  <a:gd name="T6" fmla="*/ 2147483647 w 1390"/>
                  <a:gd name="T7" fmla="*/ 2147483647 h 1390"/>
                  <a:gd name="T8" fmla="*/ 2147483647 w 1390"/>
                  <a:gd name="T9" fmla="*/ 2147483647 h 1390"/>
                  <a:gd name="T10" fmla="*/ 2147483647 w 1390"/>
                  <a:gd name="T11" fmla="*/ 2147483647 h 1390"/>
                  <a:gd name="T12" fmla="*/ 2147483647 w 1390"/>
                  <a:gd name="T13" fmla="*/ 2147483647 h 1390"/>
                  <a:gd name="T14" fmla="*/ 2147483647 w 1390"/>
                  <a:gd name="T15" fmla="*/ 2147483647 h 1390"/>
                  <a:gd name="T16" fmla="*/ 2147483647 w 1390"/>
                  <a:gd name="T17" fmla="*/ 2147483647 h 1390"/>
                  <a:gd name="T18" fmla="*/ 2147483647 w 1390"/>
                  <a:gd name="T19" fmla="*/ 2147483647 h 1390"/>
                  <a:gd name="T20" fmla="*/ 2147483647 w 1390"/>
                  <a:gd name="T21" fmla="*/ 2147483647 h 1390"/>
                  <a:gd name="T22" fmla="*/ 2147483647 w 1390"/>
                  <a:gd name="T23" fmla="*/ 2147483647 h 1390"/>
                  <a:gd name="T24" fmla="*/ 2147483647 w 1390"/>
                  <a:gd name="T25" fmla="*/ 2147483647 h 1390"/>
                  <a:gd name="T26" fmla="*/ 2147483647 w 1390"/>
                  <a:gd name="T27" fmla="*/ 2147483647 h 1390"/>
                  <a:gd name="T28" fmla="*/ 2147483647 w 1390"/>
                  <a:gd name="T29" fmla="*/ 2147483647 h 1390"/>
                  <a:gd name="T30" fmla="*/ 2147483647 w 1390"/>
                  <a:gd name="T31" fmla="*/ 2147483647 h 1390"/>
                  <a:gd name="T32" fmla="*/ 2147483647 w 1390"/>
                  <a:gd name="T33" fmla="*/ 2147483647 h 1390"/>
                  <a:gd name="T34" fmla="*/ 0 w 1390"/>
                  <a:gd name="T35" fmla="*/ 2147483647 h 1390"/>
                  <a:gd name="T36" fmla="*/ 2147483647 w 1390"/>
                  <a:gd name="T37" fmla="*/ 2147483647 h 1390"/>
                  <a:gd name="T38" fmla="*/ 2147483647 w 1390"/>
                  <a:gd name="T39" fmla="*/ 2147483647 h 1390"/>
                  <a:gd name="T40" fmla="*/ 2147483647 w 1390"/>
                  <a:gd name="T41" fmla="*/ 2147483647 h 1390"/>
                  <a:gd name="T42" fmla="*/ 2147483647 w 1390"/>
                  <a:gd name="T43" fmla="*/ 2147483647 h 1390"/>
                  <a:gd name="T44" fmla="*/ 2147483647 w 1390"/>
                  <a:gd name="T45" fmla="*/ 2147483647 h 1390"/>
                  <a:gd name="T46" fmla="*/ 2147483647 w 1390"/>
                  <a:gd name="T47" fmla="*/ 2147483647 h 1390"/>
                  <a:gd name="T48" fmla="*/ 2147483647 w 1390"/>
                  <a:gd name="T49" fmla="*/ 2147483647 h 1390"/>
                  <a:gd name="T50" fmla="*/ 2147483647 w 1390"/>
                  <a:gd name="T51" fmla="*/ 0 h 1390"/>
                  <a:gd name="T52" fmla="*/ 2147483647 w 1390"/>
                  <a:gd name="T53" fmla="*/ 2147483647 h 1390"/>
                  <a:gd name="T54" fmla="*/ 2147483647 w 1390"/>
                  <a:gd name="T55" fmla="*/ 2147483647 h 1390"/>
                  <a:gd name="T56" fmla="*/ 2147483647 w 1390"/>
                  <a:gd name="T57" fmla="*/ 2147483647 h 1390"/>
                  <a:gd name="T58" fmla="*/ 2147483647 w 1390"/>
                  <a:gd name="T59" fmla="*/ 2147483647 h 1390"/>
                  <a:gd name="T60" fmla="*/ 2147483647 w 1390"/>
                  <a:gd name="T61" fmla="*/ 2147483647 h 1390"/>
                  <a:gd name="T62" fmla="*/ 2147483647 w 1390"/>
                  <a:gd name="T63" fmla="*/ 2147483647 h 1390"/>
                  <a:gd name="T64" fmla="*/ 2147483647 w 1390"/>
                  <a:gd name="T65" fmla="*/ 2147483647 h 1390"/>
                  <a:gd name="T66" fmla="*/ 2147483647 w 1390"/>
                  <a:gd name="T67" fmla="*/ 2147483647 h 1390"/>
                  <a:gd name="T68" fmla="*/ 2147483647 w 1390"/>
                  <a:gd name="T69" fmla="*/ 2147483647 h 1390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0" t="0" r="r" b="b"/>
                <a:pathLst>
                  <a:path w="1390" h="1390">
                    <a:moveTo>
                      <a:pt x="1390" y="695"/>
                    </a:moveTo>
                    <a:lnTo>
                      <a:pt x="1390" y="695"/>
                    </a:lnTo>
                    <a:lnTo>
                      <a:pt x="1385" y="766"/>
                    </a:lnTo>
                    <a:lnTo>
                      <a:pt x="1377" y="832"/>
                    </a:lnTo>
                    <a:lnTo>
                      <a:pt x="1359" y="899"/>
                    </a:lnTo>
                    <a:lnTo>
                      <a:pt x="1337" y="965"/>
                    </a:lnTo>
                    <a:lnTo>
                      <a:pt x="1306" y="1027"/>
                    </a:lnTo>
                    <a:lnTo>
                      <a:pt x="1270" y="1084"/>
                    </a:lnTo>
                    <a:lnTo>
                      <a:pt x="1231" y="1138"/>
                    </a:lnTo>
                    <a:lnTo>
                      <a:pt x="1186" y="1186"/>
                    </a:lnTo>
                    <a:lnTo>
                      <a:pt x="1138" y="1231"/>
                    </a:lnTo>
                    <a:lnTo>
                      <a:pt x="1084" y="1270"/>
                    </a:lnTo>
                    <a:lnTo>
                      <a:pt x="1027" y="1306"/>
                    </a:lnTo>
                    <a:lnTo>
                      <a:pt x="965" y="1332"/>
                    </a:lnTo>
                    <a:lnTo>
                      <a:pt x="903" y="1359"/>
                    </a:lnTo>
                    <a:lnTo>
                      <a:pt x="837" y="1372"/>
                    </a:lnTo>
                    <a:lnTo>
                      <a:pt x="766" y="1385"/>
                    </a:lnTo>
                    <a:lnTo>
                      <a:pt x="695" y="1390"/>
                    </a:lnTo>
                    <a:lnTo>
                      <a:pt x="624" y="1385"/>
                    </a:lnTo>
                    <a:lnTo>
                      <a:pt x="553" y="1372"/>
                    </a:lnTo>
                    <a:lnTo>
                      <a:pt x="487" y="1359"/>
                    </a:lnTo>
                    <a:lnTo>
                      <a:pt x="425" y="1332"/>
                    </a:lnTo>
                    <a:lnTo>
                      <a:pt x="363" y="1306"/>
                    </a:lnTo>
                    <a:lnTo>
                      <a:pt x="306" y="1270"/>
                    </a:lnTo>
                    <a:lnTo>
                      <a:pt x="252" y="1231"/>
                    </a:lnTo>
                    <a:lnTo>
                      <a:pt x="204" y="1186"/>
                    </a:lnTo>
                    <a:lnTo>
                      <a:pt x="159" y="1138"/>
                    </a:lnTo>
                    <a:lnTo>
                      <a:pt x="120" y="1084"/>
                    </a:lnTo>
                    <a:lnTo>
                      <a:pt x="84" y="1027"/>
                    </a:lnTo>
                    <a:lnTo>
                      <a:pt x="53" y="965"/>
                    </a:lnTo>
                    <a:lnTo>
                      <a:pt x="31" y="899"/>
                    </a:lnTo>
                    <a:lnTo>
                      <a:pt x="13" y="832"/>
                    </a:lnTo>
                    <a:lnTo>
                      <a:pt x="5" y="766"/>
                    </a:lnTo>
                    <a:lnTo>
                      <a:pt x="0" y="695"/>
                    </a:lnTo>
                    <a:lnTo>
                      <a:pt x="5" y="624"/>
                    </a:lnTo>
                    <a:lnTo>
                      <a:pt x="13" y="553"/>
                    </a:lnTo>
                    <a:lnTo>
                      <a:pt x="31" y="487"/>
                    </a:lnTo>
                    <a:lnTo>
                      <a:pt x="53" y="425"/>
                    </a:lnTo>
                    <a:lnTo>
                      <a:pt x="84" y="363"/>
                    </a:lnTo>
                    <a:lnTo>
                      <a:pt x="120" y="306"/>
                    </a:lnTo>
                    <a:lnTo>
                      <a:pt x="159" y="252"/>
                    </a:lnTo>
                    <a:lnTo>
                      <a:pt x="204" y="204"/>
                    </a:lnTo>
                    <a:lnTo>
                      <a:pt x="252" y="159"/>
                    </a:lnTo>
                    <a:lnTo>
                      <a:pt x="306" y="120"/>
                    </a:lnTo>
                    <a:lnTo>
                      <a:pt x="363" y="84"/>
                    </a:lnTo>
                    <a:lnTo>
                      <a:pt x="425" y="53"/>
                    </a:lnTo>
                    <a:lnTo>
                      <a:pt x="487" y="31"/>
                    </a:lnTo>
                    <a:lnTo>
                      <a:pt x="553" y="13"/>
                    </a:lnTo>
                    <a:lnTo>
                      <a:pt x="624" y="5"/>
                    </a:lnTo>
                    <a:lnTo>
                      <a:pt x="695" y="0"/>
                    </a:lnTo>
                    <a:lnTo>
                      <a:pt x="766" y="5"/>
                    </a:lnTo>
                    <a:lnTo>
                      <a:pt x="837" y="13"/>
                    </a:lnTo>
                    <a:lnTo>
                      <a:pt x="903" y="31"/>
                    </a:lnTo>
                    <a:lnTo>
                      <a:pt x="965" y="53"/>
                    </a:lnTo>
                    <a:lnTo>
                      <a:pt x="1027" y="84"/>
                    </a:lnTo>
                    <a:lnTo>
                      <a:pt x="1084" y="120"/>
                    </a:lnTo>
                    <a:lnTo>
                      <a:pt x="1138" y="159"/>
                    </a:lnTo>
                    <a:lnTo>
                      <a:pt x="1186" y="204"/>
                    </a:lnTo>
                    <a:lnTo>
                      <a:pt x="1231" y="252"/>
                    </a:lnTo>
                    <a:lnTo>
                      <a:pt x="1270" y="306"/>
                    </a:lnTo>
                    <a:lnTo>
                      <a:pt x="1306" y="363"/>
                    </a:lnTo>
                    <a:lnTo>
                      <a:pt x="1337" y="425"/>
                    </a:lnTo>
                    <a:lnTo>
                      <a:pt x="1359" y="487"/>
                    </a:lnTo>
                    <a:lnTo>
                      <a:pt x="1377" y="553"/>
                    </a:lnTo>
                    <a:lnTo>
                      <a:pt x="1385" y="624"/>
                    </a:lnTo>
                    <a:lnTo>
                      <a:pt x="1390" y="695"/>
                    </a:lnTo>
                    <a:close/>
                  </a:path>
                </a:pathLst>
              </a:custGeom>
              <a:solidFill>
                <a:srgbClr val="00A0C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he-IL" sz="1798"/>
              </a:p>
            </p:txBody>
          </p:sp>
          <p:sp>
            <p:nvSpPr>
              <p:cNvPr id="31" name="Freeform 8"/>
              <p:cNvSpPr>
                <a:spLocks/>
              </p:cNvSpPr>
              <p:nvPr/>
            </p:nvSpPr>
            <p:spPr bwMode="auto">
              <a:xfrm>
                <a:off x="5307013" y="2759076"/>
                <a:ext cx="2346325" cy="2346325"/>
              </a:xfrm>
              <a:custGeom>
                <a:avLst/>
                <a:gdLst>
                  <a:gd name="T0" fmla="*/ 0 w 1478"/>
                  <a:gd name="T1" fmla="*/ 2147483647 h 1478"/>
                  <a:gd name="T2" fmla="*/ 2147483647 w 1478"/>
                  <a:gd name="T3" fmla="*/ 2147483647 h 1478"/>
                  <a:gd name="T4" fmla="*/ 2147483647 w 1478"/>
                  <a:gd name="T5" fmla="*/ 2147483647 h 1478"/>
                  <a:gd name="T6" fmla="*/ 2147483647 w 1478"/>
                  <a:gd name="T7" fmla="*/ 2147483647 h 1478"/>
                  <a:gd name="T8" fmla="*/ 2147483647 w 1478"/>
                  <a:gd name="T9" fmla="*/ 2147483647 h 1478"/>
                  <a:gd name="T10" fmla="*/ 2147483647 w 1478"/>
                  <a:gd name="T11" fmla="*/ 2147483647 h 1478"/>
                  <a:gd name="T12" fmla="*/ 2147483647 w 1478"/>
                  <a:gd name="T13" fmla="*/ 2147483647 h 1478"/>
                  <a:gd name="T14" fmla="*/ 2147483647 w 1478"/>
                  <a:gd name="T15" fmla="*/ 2147483647 h 1478"/>
                  <a:gd name="T16" fmla="*/ 2147483647 w 1478"/>
                  <a:gd name="T17" fmla="*/ 2147483647 h 1478"/>
                  <a:gd name="T18" fmla="*/ 2147483647 w 1478"/>
                  <a:gd name="T19" fmla="*/ 2147483647 h 1478"/>
                  <a:gd name="T20" fmla="*/ 2147483647 w 1478"/>
                  <a:gd name="T21" fmla="*/ 2147483647 h 1478"/>
                  <a:gd name="T22" fmla="*/ 2147483647 w 1478"/>
                  <a:gd name="T23" fmla="*/ 2147483647 h 1478"/>
                  <a:gd name="T24" fmla="*/ 2147483647 w 1478"/>
                  <a:gd name="T25" fmla="*/ 2147483647 h 1478"/>
                  <a:gd name="T26" fmla="*/ 2147483647 w 1478"/>
                  <a:gd name="T27" fmla="*/ 2147483647 h 1478"/>
                  <a:gd name="T28" fmla="*/ 2147483647 w 1478"/>
                  <a:gd name="T29" fmla="*/ 2147483647 h 1478"/>
                  <a:gd name="T30" fmla="*/ 2147483647 w 1478"/>
                  <a:gd name="T31" fmla="*/ 2147483647 h 1478"/>
                  <a:gd name="T32" fmla="*/ 2147483647 w 1478"/>
                  <a:gd name="T33" fmla="*/ 2147483647 h 1478"/>
                  <a:gd name="T34" fmla="*/ 2147483647 w 1478"/>
                  <a:gd name="T35" fmla="*/ 2147483647 h 1478"/>
                  <a:gd name="T36" fmla="*/ 2147483647 w 1478"/>
                  <a:gd name="T37" fmla="*/ 2147483647 h 1478"/>
                  <a:gd name="T38" fmla="*/ 2147483647 w 1478"/>
                  <a:gd name="T39" fmla="*/ 2147483647 h 1478"/>
                  <a:gd name="T40" fmla="*/ 2147483647 w 1478"/>
                  <a:gd name="T41" fmla="*/ 2147483647 h 1478"/>
                  <a:gd name="T42" fmla="*/ 2147483647 w 1478"/>
                  <a:gd name="T43" fmla="*/ 2147483647 h 1478"/>
                  <a:gd name="T44" fmla="*/ 2147483647 w 1478"/>
                  <a:gd name="T45" fmla="*/ 2147483647 h 1478"/>
                  <a:gd name="T46" fmla="*/ 2147483647 w 1478"/>
                  <a:gd name="T47" fmla="*/ 2147483647 h 1478"/>
                  <a:gd name="T48" fmla="*/ 2147483647 w 1478"/>
                  <a:gd name="T49" fmla="*/ 2147483647 h 1478"/>
                  <a:gd name="T50" fmla="*/ 2147483647 w 1478"/>
                  <a:gd name="T51" fmla="*/ 0 h 1478"/>
                  <a:gd name="T52" fmla="*/ 2147483647 w 1478"/>
                  <a:gd name="T53" fmla="*/ 2147483647 h 1478"/>
                  <a:gd name="T54" fmla="*/ 2147483647 w 1478"/>
                  <a:gd name="T55" fmla="*/ 2147483647 h 1478"/>
                  <a:gd name="T56" fmla="*/ 2147483647 w 1478"/>
                  <a:gd name="T57" fmla="*/ 2147483647 h 1478"/>
                  <a:gd name="T58" fmla="*/ 2147483647 w 1478"/>
                  <a:gd name="T59" fmla="*/ 2147483647 h 1478"/>
                  <a:gd name="T60" fmla="*/ 2147483647 w 1478"/>
                  <a:gd name="T61" fmla="*/ 2147483647 h 1478"/>
                  <a:gd name="T62" fmla="*/ 2147483647 w 1478"/>
                  <a:gd name="T63" fmla="*/ 2147483647 h 1478"/>
                  <a:gd name="T64" fmla="*/ 2147483647 w 1478"/>
                  <a:gd name="T65" fmla="*/ 2147483647 h 1478"/>
                  <a:gd name="T66" fmla="*/ 2147483647 w 1478"/>
                  <a:gd name="T67" fmla="*/ 2147483647 h 1478"/>
                  <a:gd name="T68" fmla="*/ 0 w 1478"/>
                  <a:gd name="T69" fmla="*/ 2147483647 h 1478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0" t="0" r="r" b="b"/>
                <a:pathLst>
                  <a:path w="1478" h="1478">
                    <a:moveTo>
                      <a:pt x="0" y="739"/>
                    </a:moveTo>
                    <a:lnTo>
                      <a:pt x="0" y="739"/>
                    </a:lnTo>
                    <a:lnTo>
                      <a:pt x="4" y="814"/>
                    </a:lnTo>
                    <a:lnTo>
                      <a:pt x="18" y="885"/>
                    </a:lnTo>
                    <a:lnTo>
                      <a:pt x="35" y="956"/>
                    </a:lnTo>
                    <a:lnTo>
                      <a:pt x="57" y="1027"/>
                    </a:lnTo>
                    <a:lnTo>
                      <a:pt x="88" y="1089"/>
                    </a:lnTo>
                    <a:lnTo>
                      <a:pt x="128" y="1151"/>
                    </a:lnTo>
                    <a:lnTo>
                      <a:pt x="168" y="1208"/>
                    </a:lnTo>
                    <a:lnTo>
                      <a:pt x="217" y="1261"/>
                    </a:lnTo>
                    <a:lnTo>
                      <a:pt x="270" y="1310"/>
                    </a:lnTo>
                    <a:lnTo>
                      <a:pt x="327" y="1350"/>
                    </a:lnTo>
                    <a:lnTo>
                      <a:pt x="389" y="1385"/>
                    </a:lnTo>
                    <a:lnTo>
                      <a:pt x="451" y="1421"/>
                    </a:lnTo>
                    <a:lnTo>
                      <a:pt x="518" y="1443"/>
                    </a:lnTo>
                    <a:lnTo>
                      <a:pt x="589" y="1460"/>
                    </a:lnTo>
                    <a:lnTo>
                      <a:pt x="664" y="1474"/>
                    </a:lnTo>
                    <a:lnTo>
                      <a:pt x="739" y="1478"/>
                    </a:lnTo>
                    <a:lnTo>
                      <a:pt x="814" y="1474"/>
                    </a:lnTo>
                    <a:lnTo>
                      <a:pt x="889" y="1460"/>
                    </a:lnTo>
                    <a:lnTo>
                      <a:pt x="960" y="1443"/>
                    </a:lnTo>
                    <a:lnTo>
                      <a:pt x="1027" y="1421"/>
                    </a:lnTo>
                    <a:lnTo>
                      <a:pt x="1089" y="1385"/>
                    </a:lnTo>
                    <a:lnTo>
                      <a:pt x="1151" y="1350"/>
                    </a:lnTo>
                    <a:lnTo>
                      <a:pt x="1208" y="1310"/>
                    </a:lnTo>
                    <a:lnTo>
                      <a:pt x="1261" y="1261"/>
                    </a:lnTo>
                    <a:lnTo>
                      <a:pt x="1310" y="1208"/>
                    </a:lnTo>
                    <a:lnTo>
                      <a:pt x="1350" y="1151"/>
                    </a:lnTo>
                    <a:lnTo>
                      <a:pt x="1390" y="1089"/>
                    </a:lnTo>
                    <a:lnTo>
                      <a:pt x="1421" y="1027"/>
                    </a:lnTo>
                    <a:lnTo>
                      <a:pt x="1443" y="956"/>
                    </a:lnTo>
                    <a:lnTo>
                      <a:pt x="1460" y="885"/>
                    </a:lnTo>
                    <a:lnTo>
                      <a:pt x="1474" y="814"/>
                    </a:lnTo>
                    <a:lnTo>
                      <a:pt x="1478" y="739"/>
                    </a:lnTo>
                    <a:lnTo>
                      <a:pt x="1474" y="664"/>
                    </a:lnTo>
                    <a:lnTo>
                      <a:pt x="1460" y="589"/>
                    </a:lnTo>
                    <a:lnTo>
                      <a:pt x="1443" y="518"/>
                    </a:lnTo>
                    <a:lnTo>
                      <a:pt x="1421" y="451"/>
                    </a:lnTo>
                    <a:lnTo>
                      <a:pt x="1390" y="385"/>
                    </a:lnTo>
                    <a:lnTo>
                      <a:pt x="1350" y="327"/>
                    </a:lnTo>
                    <a:lnTo>
                      <a:pt x="1310" y="270"/>
                    </a:lnTo>
                    <a:lnTo>
                      <a:pt x="1261" y="217"/>
                    </a:lnTo>
                    <a:lnTo>
                      <a:pt x="1208" y="168"/>
                    </a:lnTo>
                    <a:lnTo>
                      <a:pt x="1151" y="128"/>
                    </a:lnTo>
                    <a:lnTo>
                      <a:pt x="1089" y="88"/>
                    </a:lnTo>
                    <a:lnTo>
                      <a:pt x="1027" y="57"/>
                    </a:lnTo>
                    <a:lnTo>
                      <a:pt x="960" y="35"/>
                    </a:lnTo>
                    <a:lnTo>
                      <a:pt x="889" y="13"/>
                    </a:lnTo>
                    <a:lnTo>
                      <a:pt x="814" y="4"/>
                    </a:lnTo>
                    <a:lnTo>
                      <a:pt x="739" y="0"/>
                    </a:lnTo>
                    <a:lnTo>
                      <a:pt x="664" y="4"/>
                    </a:lnTo>
                    <a:lnTo>
                      <a:pt x="589" y="13"/>
                    </a:lnTo>
                    <a:lnTo>
                      <a:pt x="518" y="35"/>
                    </a:lnTo>
                    <a:lnTo>
                      <a:pt x="451" y="57"/>
                    </a:lnTo>
                    <a:lnTo>
                      <a:pt x="389" y="88"/>
                    </a:lnTo>
                    <a:lnTo>
                      <a:pt x="327" y="128"/>
                    </a:lnTo>
                    <a:lnTo>
                      <a:pt x="270" y="168"/>
                    </a:lnTo>
                    <a:lnTo>
                      <a:pt x="217" y="217"/>
                    </a:lnTo>
                    <a:lnTo>
                      <a:pt x="168" y="270"/>
                    </a:lnTo>
                    <a:lnTo>
                      <a:pt x="128" y="327"/>
                    </a:lnTo>
                    <a:lnTo>
                      <a:pt x="88" y="385"/>
                    </a:lnTo>
                    <a:lnTo>
                      <a:pt x="57" y="451"/>
                    </a:lnTo>
                    <a:lnTo>
                      <a:pt x="35" y="518"/>
                    </a:lnTo>
                    <a:lnTo>
                      <a:pt x="18" y="589"/>
                    </a:lnTo>
                    <a:lnTo>
                      <a:pt x="4" y="664"/>
                    </a:lnTo>
                    <a:lnTo>
                      <a:pt x="0" y="739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he-IL" sz="1798"/>
              </a:p>
            </p:txBody>
          </p:sp>
          <p:sp>
            <p:nvSpPr>
              <p:cNvPr id="32" name="Freeform 9"/>
              <p:cNvSpPr>
                <a:spLocks/>
              </p:cNvSpPr>
              <p:nvPr/>
            </p:nvSpPr>
            <p:spPr bwMode="auto">
              <a:xfrm>
                <a:off x="5376863" y="2828926"/>
                <a:ext cx="2206625" cy="2206625"/>
              </a:xfrm>
              <a:custGeom>
                <a:avLst/>
                <a:gdLst>
                  <a:gd name="T0" fmla="*/ 2147483647 w 1390"/>
                  <a:gd name="T1" fmla="*/ 2147483647 h 1390"/>
                  <a:gd name="T2" fmla="*/ 2147483647 w 1390"/>
                  <a:gd name="T3" fmla="*/ 2147483647 h 1390"/>
                  <a:gd name="T4" fmla="*/ 2147483647 w 1390"/>
                  <a:gd name="T5" fmla="*/ 2147483647 h 1390"/>
                  <a:gd name="T6" fmla="*/ 2147483647 w 1390"/>
                  <a:gd name="T7" fmla="*/ 2147483647 h 1390"/>
                  <a:gd name="T8" fmla="*/ 2147483647 w 1390"/>
                  <a:gd name="T9" fmla="*/ 2147483647 h 1390"/>
                  <a:gd name="T10" fmla="*/ 2147483647 w 1390"/>
                  <a:gd name="T11" fmla="*/ 2147483647 h 1390"/>
                  <a:gd name="T12" fmla="*/ 2147483647 w 1390"/>
                  <a:gd name="T13" fmla="*/ 2147483647 h 1390"/>
                  <a:gd name="T14" fmla="*/ 2147483647 w 1390"/>
                  <a:gd name="T15" fmla="*/ 2147483647 h 1390"/>
                  <a:gd name="T16" fmla="*/ 2147483647 w 1390"/>
                  <a:gd name="T17" fmla="*/ 2147483647 h 1390"/>
                  <a:gd name="T18" fmla="*/ 2147483647 w 1390"/>
                  <a:gd name="T19" fmla="*/ 2147483647 h 1390"/>
                  <a:gd name="T20" fmla="*/ 2147483647 w 1390"/>
                  <a:gd name="T21" fmla="*/ 2147483647 h 1390"/>
                  <a:gd name="T22" fmla="*/ 2147483647 w 1390"/>
                  <a:gd name="T23" fmla="*/ 2147483647 h 1390"/>
                  <a:gd name="T24" fmla="*/ 2147483647 w 1390"/>
                  <a:gd name="T25" fmla="*/ 2147483647 h 1390"/>
                  <a:gd name="T26" fmla="*/ 2147483647 w 1390"/>
                  <a:gd name="T27" fmla="*/ 2147483647 h 1390"/>
                  <a:gd name="T28" fmla="*/ 2147483647 w 1390"/>
                  <a:gd name="T29" fmla="*/ 2147483647 h 1390"/>
                  <a:gd name="T30" fmla="*/ 2147483647 w 1390"/>
                  <a:gd name="T31" fmla="*/ 2147483647 h 1390"/>
                  <a:gd name="T32" fmla="*/ 2147483647 w 1390"/>
                  <a:gd name="T33" fmla="*/ 2147483647 h 1390"/>
                  <a:gd name="T34" fmla="*/ 0 w 1390"/>
                  <a:gd name="T35" fmla="*/ 2147483647 h 1390"/>
                  <a:gd name="T36" fmla="*/ 2147483647 w 1390"/>
                  <a:gd name="T37" fmla="*/ 2147483647 h 1390"/>
                  <a:gd name="T38" fmla="*/ 2147483647 w 1390"/>
                  <a:gd name="T39" fmla="*/ 2147483647 h 1390"/>
                  <a:gd name="T40" fmla="*/ 2147483647 w 1390"/>
                  <a:gd name="T41" fmla="*/ 2147483647 h 1390"/>
                  <a:gd name="T42" fmla="*/ 2147483647 w 1390"/>
                  <a:gd name="T43" fmla="*/ 2147483647 h 1390"/>
                  <a:gd name="T44" fmla="*/ 2147483647 w 1390"/>
                  <a:gd name="T45" fmla="*/ 2147483647 h 1390"/>
                  <a:gd name="T46" fmla="*/ 2147483647 w 1390"/>
                  <a:gd name="T47" fmla="*/ 2147483647 h 1390"/>
                  <a:gd name="T48" fmla="*/ 2147483647 w 1390"/>
                  <a:gd name="T49" fmla="*/ 2147483647 h 1390"/>
                  <a:gd name="T50" fmla="*/ 2147483647 w 1390"/>
                  <a:gd name="T51" fmla="*/ 0 h 1390"/>
                  <a:gd name="T52" fmla="*/ 2147483647 w 1390"/>
                  <a:gd name="T53" fmla="*/ 2147483647 h 1390"/>
                  <a:gd name="T54" fmla="*/ 2147483647 w 1390"/>
                  <a:gd name="T55" fmla="*/ 2147483647 h 1390"/>
                  <a:gd name="T56" fmla="*/ 2147483647 w 1390"/>
                  <a:gd name="T57" fmla="*/ 2147483647 h 1390"/>
                  <a:gd name="T58" fmla="*/ 2147483647 w 1390"/>
                  <a:gd name="T59" fmla="*/ 2147483647 h 1390"/>
                  <a:gd name="T60" fmla="*/ 2147483647 w 1390"/>
                  <a:gd name="T61" fmla="*/ 2147483647 h 1390"/>
                  <a:gd name="T62" fmla="*/ 2147483647 w 1390"/>
                  <a:gd name="T63" fmla="*/ 2147483647 h 1390"/>
                  <a:gd name="T64" fmla="*/ 2147483647 w 1390"/>
                  <a:gd name="T65" fmla="*/ 2147483647 h 1390"/>
                  <a:gd name="T66" fmla="*/ 2147483647 w 1390"/>
                  <a:gd name="T67" fmla="*/ 2147483647 h 1390"/>
                  <a:gd name="T68" fmla="*/ 2147483647 w 1390"/>
                  <a:gd name="T69" fmla="*/ 2147483647 h 1390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0" t="0" r="r" b="b"/>
                <a:pathLst>
                  <a:path w="1390" h="1390">
                    <a:moveTo>
                      <a:pt x="1390" y="695"/>
                    </a:moveTo>
                    <a:lnTo>
                      <a:pt x="1390" y="695"/>
                    </a:lnTo>
                    <a:lnTo>
                      <a:pt x="1385" y="766"/>
                    </a:lnTo>
                    <a:lnTo>
                      <a:pt x="1377" y="832"/>
                    </a:lnTo>
                    <a:lnTo>
                      <a:pt x="1359" y="899"/>
                    </a:lnTo>
                    <a:lnTo>
                      <a:pt x="1337" y="965"/>
                    </a:lnTo>
                    <a:lnTo>
                      <a:pt x="1306" y="1027"/>
                    </a:lnTo>
                    <a:lnTo>
                      <a:pt x="1270" y="1084"/>
                    </a:lnTo>
                    <a:lnTo>
                      <a:pt x="1231" y="1138"/>
                    </a:lnTo>
                    <a:lnTo>
                      <a:pt x="1186" y="1186"/>
                    </a:lnTo>
                    <a:lnTo>
                      <a:pt x="1138" y="1231"/>
                    </a:lnTo>
                    <a:lnTo>
                      <a:pt x="1084" y="1270"/>
                    </a:lnTo>
                    <a:lnTo>
                      <a:pt x="1027" y="1306"/>
                    </a:lnTo>
                    <a:lnTo>
                      <a:pt x="965" y="1332"/>
                    </a:lnTo>
                    <a:lnTo>
                      <a:pt x="903" y="1359"/>
                    </a:lnTo>
                    <a:lnTo>
                      <a:pt x="837" y="1372"/>
                    </a:lnTo>
                    <a:lnTo>
                      <a:pt x="766" y="1385"/>
                    </a:lnTo>
                    <a:lnTo>
                      <a:pt x="695" y="1390"/>
                    </a:lnTo>
                    <a:lnTo>
                      <a:pt x="624" y="1385"/>
                    </a:lnTo>
                    <a:lnTo>
                      <a:pt x="553" y="1372"/>
                    </a:lnTo>
                    <a:lnTo>
                      <a:pt x="487" y="1359"/>
                    </a:lnTo>
                    <a:lnTo>
                      <a:pt x="425" y="1332"/>
                    </a:lnTo>
                    <a:lnTo>
                      <a:pt x="363" y="1306"/>
                    </a:lnTo>
                    <a:lnTo>
                      <a:pt x="306" y="1270"/>
                    </a:lnTo>
                    <a:lnTo>
                      <a:pt x="252" y="1231"/>
                    </a:lnTo>
                    <a:lnTo>
                      <a:pt x="204" y="1186"/>
                    </a:lnTo>
                    <a:lnTo>
                      <a:pt x="159" y="1138"/>
                    </a:lnTo>
                    <a:lnTo>
                      <a:pt x="120" y="1084"/>
                    </a:lnTo>
                    <a:lnTo>
                      <a:pt x="84" y="1027"/>
                    </a:lnTo>
                    <a:lnTo>
                      <a:pt x="53" y="965"/>
                    </a:lnTo>
                    <a:lnTo>
                      <a:pt x="31" y="899"/>
                    </a:lnTo>
                    <a:lnTo>
                      <a:pt x="13" y="832"/>
                    </a:lnTo>
                    <a:lnTo>
                      <a:pt x="5" y="766"/>
                    </a:lnTo>
                    <a:lnTo>
                      <a:pt x="0" y="695"/>
                    </a:lnTo>
                    <a:lnTo>
                      <a:pt x="5" y="624"/>
                    </a:lnTo>
                    <a:lnTo>
                      <a:pt x="13" y="553"/>
                    </a:lnTo>
                    <a:lnTo>
                      <a:pt x="31" y="487"/>
                    </a:lnTo>
                    <a:lnTo>
                      <a:pt x="53" y="425"/>
                    </a:lnTo>
                    <a:lnTo>
                      <a:pt x="84" y="363"/>
                    </a:lnTo>
                    <a:lnTo>
                      <a:pt x="120" y="306"/>
                    </a:lnTo>
                    <a:lnTo>
                      <a:pt x="159" y="252"/>
                    </a:lnTo>
                    <a:lnTo>
                      <a:pt x="204" y="204"/>
                    </a:lnTo>
                    <a:lnTo>
                      <a:pt x="252" y="159"/>
                    </a:lnTo>
                    <a:lnTo>
                      <a:pt x="306" y="120"/>
                    </a:lnTo>
                    <a:lnTo>
                      <a:pt x="363" y="84"/>
                    </a:lnTo>
                    <a:lnTo>
                      <a:pt x="425" y="53"/>
                    </a:lnTo>
                    <a:lnTo>
                      <a:pt x="487" y="31"/>
                    </a:lnTo>
                    <a:lnTo>
                      <a:pt x="553" y="13"/>
                    </a:lnTo>
                    <a:lnTo>
                      <a:pt x="624" y="5"/>
                    </a:lnTo>
                    <a:lnTo>
                      <a:pt x="695" y="0"/>
                    </a:lnTo>
                    <a:lnTo>
                      <a:pt x="766" y="5"/>
                    </a:lnTo>
                    <a:lnTo>
                      <a:pt x="837" y="13"/>
                    </a:lnTo>
                    <a:lnTo>
                      <a:pt x="903" y="31"/>
                    </a:lnTo>
                    <a:lnTo>
                      <a:pt x="965" y="53"/>
                    </a:lnTo>
                    <a:lnTo>
                      <a:pt x="1027" y="84"/>
                    </a:lnTo>
                    <a:lnTo>
                      <a:pt x="1084" y="120"/>
                    </a:lnTo>
                    <a:lnTo>
                      <a:pt x="1138" y="159"/>
                    </a:lnTo>
                    <a:lnTo>
                      <a:pt x="1186" y="204"/>
                    </a:lnTo>
                    <a:lnTo>
                      <a:pt x="1231" y="252"/>
                    </a:lnTo>
                    <a:lnTo>
                      <a:pt x="1270" y="306"/>
                    </a:lnTo>
                    <a:lnTo>
                      <a:pt x="1306" y="363"/>
                    </a:lnTo>
                    <a:lnTo>
                      <a:pt x="1337" y="425"/>
                    </a:lnTo>
                    <a:lnTo>
                      <a:pt x="1359" y="487"/>
                    </a:lnTo>
                    <a:lnTo>
                      <a:pt x="1377" y="553"/>
                    </a:lnTo>
                    <a:lnTo>
                      <a:pt x="1385" y="624"/>
                    </a:lnTo>
                    <a:lnTo>
                      <a:pt x="1390" y="695"/>
                    </a:ln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he-IL" sz="1798"/>
              </a:p>
            </p:txBody>
          </p:sp>
          <p:sp>
            <p:nvSpPr>
              <p:cNvPr id="33" name="Freeform 10"/>
              <p:cNvSpPr>
                <a:spLocks/>
              </p:cNvSpPr>
              <p:nvPr/>
            </p:nvSpPr>
            <p:spPr bwMode="auto">
              <a:xfrm>
                <a:off x="5439324" y="2885105"/>
                <a:ext cx="2087985" cy="2087985"/>
              </a:xfrm>
              <a:custGeom>
                <a:avLst/>
                <a:gdLst>
                  <a:gd name="T0" fmla="*/ 695 w 1314"/>
                  <a:gd name="T1" fmla="*/ 221 h 1314"/>
                  <a:gd name="T2" fmla="*/ 792 w 1314"/>
                  <a:gd name="T3" fmla="*/ 13 h 1314"/>
                  <a:gd name="T4" fmla="*/ 797 w 1314"/>
                  <a:gd name="T5" fmla="*/ 243 h 1314"/>
                  <a:gd name="T6" fmla="*/ 943 w 1314"/>
                  <a:gd name="T7" fmla="*/ 66 h 1314"/>
                  <a:gd name="T8" fmla="*/ 894 w 1314"/>
                  <a:gd name="T9" fmla="*/ 287 h 1314"/>
                  <a:gd name="T10" fmla="*/ 1075 w 1314"/>
                  <a:gd name="T11" fmla="*/ 154 h 1314"/>
                  <a:gd name="T12" fmla="*/ 978 w 1314"/>
                  <a:gd name="T13" fmla="*/ 358 h 1314"/>
                  <a:gd name="T14" fmla="*/ 1186 w 1314"/>
                  <a:gd name="T15" fmla="*/ 270 h 1314"/>
                  <a:gd name="T16" fmla="*/ 1040 w 1314"/>
                  <a:gd name="T17" fmla="*/ 442 h 1314"/>
                  <a:gd name="T18" fmla="*/ 1266 w 1314"/>
                  <a:gd name="T19" fmla="*/ 411 h 1314"/>
                  <a:gd name="T20" fmla="*/ 1080 w 1314"/>
                  <a:gd name="T21" fmla="*/ 544 h 1314"/>
                  <a:gd name="T22" fmla="*/ 1306 w 1314"/>
                  <a:gd name="T23" fmla="*/ 566 h 1314"/>
                  <a:gd name="T24" fmla="*/ 1093 w 1314"/>
                  <a:gd name="T25" fmla="*/ 650 h 1314"/>
                  <a:gd name="T26" fmla="*/ 1310 w 1314"/>
                  <a:gd name="T27" fmla="*/ 725 h 1314"/>
                  <a:gd name="T28" fmla="*/ 1084 w 1314"/>
                  <a:gd name="T29" fmla="*/ 756 h 1314"/>
                  <a:gd name="T30" fmla="*/ 1275 w 1314"/>
                  <a:gd name="T31" fmla="*/ 880 h 1314"/>
                  <a:gd name="T32" fmla="*/ 1049 w 1314"/>
                  <a:gd name="T33" fmla="*/ 858 h 1314"/>
                  <a:gd name="T34" fmla="*/ 1204 w 1314"/>
                  <a:gd name="T35" fmla="*/ 1026 h 1314"/>
                  <a:gd name="T36" fmla="*/ 987 w 1314"/>
                  <a:gd name="T37" fmla="*/ 947 h 1314"/>
                  <a:gd name="T38" fmla="*/ 1098 w 1314"/>
                  <a:gd name="T39" fmla="*/ 1146 h 1314"/>
                  <a:gd name="T40" fmla="*/ 907 w 1314"/>
                  <a:gd name="T41" fmla="*/ 1018 h 1314"/>
                  <a:gd name="T42" fmla="*/ 965 w 1314"/>
                  <a:gd name="T43" fmla="*/ 1239 h 1314"/>
                  <a:gd name="T44" fmla="*/ 814 w 1314"/>
                  <a:gd name="T45" fmla="*/ 1066 h 1314"/>
                  <a:gd name="T46" fmla="*/ 814 w 1314"/>
                  <a:gd name="T47" fmla="*/ 1296 h 1314"/>
                  <a:gd name="T48" fmla="*/ 713 w 1314"/>
                  <a:gd name="T49" fmla="*/ 1093 h 1314"/>
                  <a:gd name="T50" fmla="*/ 655 w 1314"/>
                  <a:gd name="T51" fmla="*/ 1314 h 1314"/>
                  <a:gd name="T52" fmla="*/ 602 w 1314"/>
                  <a:gd name="T53" fmla="*/ 1093 h 1314"/>
                  <a:gd name="T54" fmla="*/ 496 w 1314"/>
                  <a:gd name="T55" fmla="*/ 1296 h 1314"/>
                  <a:gd name="T56" fmla="*/ 500 w 1314"/>
                  <a:gd name="T57" fmla="*/ 1066 h 1314"/>
                  <a:gd name="T58" fmla="*/ 350 w 1314"/>
                  <a:gd name="T59" fmla="*/ 1239 h 1314"/>
                  <a:gd name="T60" fmla="*/ 407 w 1314"/>
                  <a:gd name="T61" fmla="*/ 1018 h 1314"/>
                  <a:gd name="T62" fmla="*/ 217 w 1314"/>
                  <a:gd name="T63" fmla="*/ 1146 h 1314"/>
                  <a:gd name="T64" fmla="*/ 327 w 1314"/>
                  <a:gd name="T65" fmla="*/ 947 h 1314"/>
                  <a:gd name="T66" fmla="*/ 111 w 1314"/>
                  <a:gd name="T67" fmla="*/ 1026 h 1314"/>
                  <a:gd name="T68" fmla="*/ 266 w 1314"/>
                  <a:gd name="T69" fmla="*/ 858 h 1314"/>
                  <a:gd name="T70" fmla="*/ 40 w 1314"/>
                  <a:gd name="T71" fmla="*/ 880 h 1314"/>
                  <a:gd name="T72" fmla="*/ 230 w 1314"/>
                  <a:gd name="T73" fmla="*/ 756 h 1314"/>
                  <a:gd name="T74" fmla="*/ 4 w 1314"/>
                  <a:gd name="T75" fmla="*/ 725 h 1314"/>
                  <a:gd name="T76" fmla="*/ 217 w 1314"/>
                  <a:gd name="T77" fmla="*/ 650 h 1314"/>
                  <a:gd name="T78" fmla="*/ 4 w 1314"/>
                  <a:gd name="T79" fmla="*/ 566 h 1314"/>
                  <a:gd name="T80" fmla="*/ 235 w 1314"/>
                  <a:gd name="T81" fmla="*/ 544 h 1314"/>
                  <a:gd name="T82" fmla="*/ 49 w 1314"/>
                  <a:gd name="T83" fmla="*/ 411 h 1314"/>
                  <a:gd name="T84" fmla="*/ 274 w 1314"/>
                  <a:gd name="T85" fmla="*/ 442 h 1314"/>
                  <a:gd name="T86" fmla="*/ 128 w 1314"/>
                  <a:gd name="T87" fmla="*/ 270 h 1314"/>
                  <a:gd name="T88" fmla="*/ 336 w 1314"/>
                  <a:gd name="T89" fmla="*/ 358 h 1314"/>
                  <a:gd name="T90" fmla="*/ 235 w 1314"/>
                  <a:gd name="T91" fmla="*/ 154 h 1314"/>
                  <a:gd name="T92" fmla="*/ 420 w 1314"/>
                  <a:gd name="T93" fmla="*/ 287 h 1314"/>
                  <a:gd name="T94" fmla="*/ 372 w 1314"/>
                  <a:gd name="T95" fmla="*/ 66 h 1314"/>
                  <a:gd name="T96" fmla="*/ 518 w 1314"/>
                  <a:gd name="T97" fmla="*/ 243 h 1314"/>
                  <a:gd name="T98" fmla="*/ 522 w 1314"/>
                  <a:gd name="T99" fmla="*/ 13 h 1314"/>
                  <a:gd name="T100" fmla="*/ 620 w 1314"/>
                  <a:gd name="T101" fmla="*/ 221 h 13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1314" h="1314">
                    <a:moveTo>
                      <a:pt x="655" y="221"/>
                    </a:moveTo>
                    <a:lnTo>
                      <a:pt x="686" y="0"/>
                    </a:lnTo>
                    <a:lnTo>
                      <a:pt x="695" y="221"/>
                    </a:lnTo>
                    <a:lnTo>
                      <a:pt x="739" y="4"/>
                    </a:lnTo>
                    <a:lnTo>
                      <a:pt x="730" y="225"/>
                    </a:lnTo>
                    <a:lnTo>
                      <a:pt x="792" y="13"/>
                    </a:lnTo>
                    <a:lnTo>
                      <a:pt x="761" y="234"/>
                    </a:lnTo>
                    <a:lnTo>
                      <a:pt x="841" y="26"/>
                    </a:lnTo>
                    <a:lnTo>
                      <a:pt x="797" y="243"/>
                    </a:lnTo>
                    <a:lnTo>
                      <a:pt x="894" y="44"/>
                    </a:lnTo>
                    <a:lnTo>
                      <a:pt x="832" y="256"/>
                    </a:lnTo>
                    <a:lnTo>
                      <a:pt x="943" y="66"/>
                    </a:lnTo>
                    <a:lnTo>
                      <a:pt x="863" y="270"/>
                    </a:lnTo>
                    <a:lnTo>
                      <a:pt x="991" y="92"/>
                    </a:lnTo>
                    <a:lnTo>
                      <a:pt x="894" y="287"/>
                    </a:lnTo>
                    <a:lnTo>
                      <a:pt x="1036" y="119"/>
                    </a:lnTo>
                    <a:lnTo>
                      <a:pt x="925" y="309"/>
                    </a:lnTo>
                    <a:lnTo>
                      <a:pt x="1075" y="154"/>
                    </a:lnTo>
                    <a:lnTo>
                      <a:pt x="952" y="331"/>
                    </a:lnTo>
                    <a:lnTo>
                      <a:pt x="1115" y="190"/>
                    </a:lnTo>
                    <a:lnTo>
                      <a:pt x="978" y="358"/>
                    </a:lnTo>
                    <a:lnTo>
                      <a:pt x="1155" y="225"/>
                    </a:lnTo>
                    <a:lnTo>
                      <a:pt x="1000" y="385"/>
                    </a:lnTo>
                    <a:lnTo>
                      <a:pt x="1186" y="270"/>
                    </a:lnTo>
                    <a:lnTo>
                      <a:pt x="1022" y="416"/>
                    </a:lnTo>
                    <a:lnTo>
                      <a:pt x="1217" y="314"/>
                    </a:lnTo>
                    <a:lnTo>
                      <a:pt x="1040" y="442"/>
                    </a:lnTo>
                    <a:lnTo>
                      <a:pt x="1244" y="362"/>
                    </a:lnTo>
                    <a:lnTo>
                      <a:pt x="1058" y="478"/>
                    </a:lnTo>
                    <a:lnTo>
                      <a:pt x="1266" y="411"/>
                    </a:lnTo>
                    <a:lnTo>
                      <a:pt x="1071" y="509"/>
                    </a:lnTo>
                    <a:lnTo>
                      <a:pt x="1283" y="460"/>
                    </a:lnTo>
                    <a:lnTo>
                      <a:pt x="1080" y="544"/>
                    </a:lnTo>
                    <a:lnTo>
                      <a:pt x="1297" y="513"/>
                    </a:lnTo>
                    <a:lnTo>
                      <a:pt x="1089" y="579"/>
                    </a:lnTo>
                    <a:lnTo>
                      <a:pt x="1306" y="566"/>
                    </a:lnTo>
                    <a:lnTo>
                      <a:pt x="1093" y="615"/>
                    </a:lnTo>
                    <a:lnTo>
                      <a:pt x="1314" y="619"/>
                    </a:lnTo>
                    <a:lnTo>
                      <a:pt x="1093" y="650"/>
                    </a:lnTo>
                    <a:lnTo>
                      <a:pt x="1314" y="672"/>
                    </a:lnTo>
                    <a:lnTo>
                      <a:pt x="1093" y="686"/>
                    </a:lnTo>
                    <a:lnTo>
                      <a:pt x="1310" y="725"/>
                    </a:lnTo>
                    <a:lnTo>
                      <a:pt x="1089" y="721"/>
                    </a:lnTo>
                    <a:lnTo>
                      <a:pt x="1301" y="779"/>
                    </a:lnTo>
                    <a:lnTo>
                      <a:pt x="1084" y="756"/>
                    </a:lnTo>
                    <a:lnTo>
                      <a:pt x="1292" y="832"/>
                    </a:lnTo>
                    <a:lnTo>
                      <a:pt x="1075" y="792"/>
                    </a:lnTo>
                    <a:lnTo>
                      <a:pt x="1275" y="880"/>
                    </a:lnTo>
                    <a:lnTo>
                      <a:pt x="1062" y="823"/>
                    </a:lnTo>
                    <a:lnTo>
                      <a:pt x="1257" y="929"/>
                    </a:lnTo>
                    <a:lnTo>
                      <a:pt x="1049" y="858"/>
                    </a:lnTo>
                    <a:lnTo>
                      <a:pt x="1230" y="978"/>
                    </a:lnTo>
                    <a:lnTo>
                      <a:pt x="1031" y="889"/>
                    </a:lnTo>
                    <a:lnTo>
                      <a:pt x="1204" y="1026"/>
                    </a:lnTo>
                    <a:lnTo>
                      <a:pt x="1009" y="916"/>
                    </a:lnTo>
                    <a:lnTo>
                      <a:pt x="1173" y="1066"/>
                    </a:lnTo>
                    <a:lnTo>
                      <a:pt x="987" y="947"/>
                    </a:lnTo>
                    <a:lnTo>
                      <a:pt x="1137" y="1110"/>
                    </a:lnTo>
                    <a:lnTo>
                      <a:pt x="965" y="969"/>
                    </a:lnTo>
                    <a:lnTo>
                      <a:pt x="1098" y="1146"/>
                    </a:lnTo>
                    <a:lnTo>
                      <a:pt x="938" y="995"/>
                    </a:lnTo>
                    <a:lnTo>
                      <a:pt x="1058" y="1181"/>
                    </a:lnTo>
                    <a:lnTo>
                      <a:pt x="907" y="1018"/>
                    </a:lnTo>
                    <a:lnTo>
                      <a:pt x="1014" y="1212"/>
                    </a:lnTo>
                    <a:lnTo>
                      <a:pt x="881" y="1035"/>
                    </a:lnTo>
                    <a:lnTo>
                      <a:pt x="965" y="1239"/>
                    </a:lnTo>
                    <a:lnTo>
                      <a:pt x="845" y="1053"/>
                    </a:lnTo>
                    <a:lnTo>
                      <a:pt x="916" y="1261"/>
                    </a:lnTo>
                    <a:lnTo>
                      <a:pt x="814" y="1066"/>
                    </a:lnTo>
                    <a:lnTo>
                      <a:pt x="867" y="1279"/>
                    </a:lnTo>
                    <a:lnTo>
                      <a:pt x="779" y="1079"/>
                    </a:lnTo>
                    <a:lnTo>
                      <a:pt x="814" y="1296"/>
                    </a:lnTo>
                    <a:lnTo>
                      <a:pt x="748" y="1088"/>
                    </a:lnTo>
                    <a:lnTo>
                      <a:pt x="766" y="1305"/>
                    </a:lnTo>
                    <a:lnTo>
                      <a:pt x="713" y="1093"/>
                    </a:lnTo>
                    <a:lnTo>
                      <a:pt x="713" y="1314"/>
                    </a:lnTo>
                    <a:lnTo>
                      <a:pt x="673" y="1097"/>
                    </a:lnTo>
                    <a:lnTo>
                      <a:pt x="655" y="1314"/>
                    </a:lnTo>
                    <a:lnTo>
                      <a:pt x="637" y="1097"/>
                    </a:lnTo>
                    <a:lnTo>
                      <a:pt x="602" y="1314"/>
                    </a:lnTo>
                    <a:lnTo>
                      <a:pt x="602" y="1093"/>
                    </a:lnTo>
                    <a:lnTo>
                      <a:pt x="549" y="1305"/>
                    </a:lnTo>
                    <a:lnTo>
                      <a:pt x="566" y="1088"/>
                    </a:lnTo>
                    <a:lnTo>
                      <a:pt x="496" y="1296"/>
                    </a:lnTo>
                    <a:lnTo>
                      <a:pt x="535" y="1079"/>
                    </a:lnTo>
                    <a:lnTo>
                      <a:pt x="447" y="1279"/>
                    </a:lnTo>
                    <a:lnTo>
                      <a:pt x="500" y="1066"/>
                    </a:lnTo>
                    <a:lnTo>
                      <a:pt x="398" y="1261"/>
                    </a:lnTo>
                    <a:lnTo>
                      <a:pt x="465" y="1053"/>
                    </a:lnTo>
                    <a:lnTo>
                      <a:pt x="350" y="1239"/>
                    </a:lnTo>
                    <a:lnTo>
                      <a:pt x="434" y="1035"/>
                    </a:lnTo>
                    <a:lnTo>
                      <a:pt x="301" y="1212"/>
                    </a:lnTo>
                    <a:lnTo>
                      <a:pt x="407" y="1018"/>
                    </a:lnTo>
                    <a:lnTo>
                      <a:pt x="257" y="1181"/>
                    </a:lnTo>
                    <a:lnTo>
                      <a:pt x="376" y="995"/>
                    </a:lnTo>
                    <a:lnTo>
                      <a:pt x="217" y="1146"/>
                    </a:lnTo>
                    <a:lnTo>
                      <a:pt x="350" y="969"/>
                    </a:lnTo>
                    <a:lnTo>
                      <a:pt x="177" y="1110"/>
                    </a:lnTo>
                    <a:lnTo>
                      <a:pt x="327" y="947"/>
                    </a:lnTo>
                    <a:lnTo>
                      <a:pt x="142" y="1066"/>
                    </a:lnTo>
                    <a:lnTo>
                      <a:pt x="305" y="916"/>
                    </a:lnTo>
                    <a:lnTo>
                      <a:pt x="111" y="1026"/>
                    </a:lnTo>
                    <a:lnTo>
                      <a:pt x="283" y="889"/>
                    </a:lnTo>
                    <a:lnTo>
                      <a:pt x="84" y="978"/>
                    </a:lnTo>
                    <a:lnTo>
                      <a:pt x="266" y="858"/>
                    </a:lnTo>
                    <a:lnTo>
                      <a:pt x="57" y="929"/>
                    </a:lnTo>
                    <a:lnTo>
                      <a:pt x="252" y="823"/>
                    </a:lnTo>
                    <a:lnTo>
                      <a:pt x="40" y="880"/>
                    </a:lnTo>
                    <a:lnTo>
                      <a:pt x="239" y="792"/>
                    </a:lnTo>
                    <a:lnTo>
                      <a:pt x="22" y="832"/>
                    </a:lnTo>
                    <a:lnTo>
                      <a:pt x="230" y="756"/>
                    </a:lnTo>
                    <a:lnTo>
                      <a:pt x="9" y="779"/>
                    </a:lnTo>
                    <a:lnTo>
                      <a:pt x="221" y="721"/>
                    </a:lnTo>
                    <a:lnTo>
                      <a:pt x="4" y="725"/>
                    </a:lnTo>
                    <a:lnTo>
                      <a:pt x="221" y="686"/>
                    </a:lnTo>
                    <a:lnTo>
                      <a:pt x="0" y="672"/>
                    </a:lnTo>
                    <a:lnTo>
                      <a:pt x="217" y="650"/>
                    </a:lnTo>
                    <a:lnTo>
                      <a:pt x="0" y="619"/>
                    </a:lnTo>
                    <a:lnTo>
                      <a:pt x="221" y="615"/>
                    </a:lnTo>
                    <a:lnTo>
                      <a:pt x="4" y="566"/>
                    </a:lnTo>
                    <a:lnTo>
                      <a:pt x="226" y="579"/>
                    </a:lnTo>
                    <a:lnTo>
                      <a:pt x="18" y="513"/>
                    </a:lnTo>
                    <a:lnTo>
                      <a:pt x="235" y="544"/>
                    </a:lnTo>
                    <a:lnTo>
                      <a:pt x="31" y="460"/>
                    </a:lnTo>
                    <a:lnTo>
                      <a:pt x="243" y="509"/>
                    </a:lnTo>
                    <a:lnTo>
                      <a:pt x="49" y="411"/>
                    </a:lnTo>
                    <a:lnTo>
                      <a:pt x="257" y="478"/>
                    </a:lnTo>
                    <a:lnTo>
                      <a:pt x="71" y="362"/>
                    </a:lnTo>
                    <a:lnTo>
                      <a:pt x="274" y="442"/>
                    </a:lnTo>
                    <a:lnTo>
                      <a:pt x="97" y="314"/>
                    </a:lnTo>
                    <a:lnTo>
                      <a:pt x="292" y="416"/>
                    </a:lnTo>
                    <a:lnTo>
                      <a:pt x="128" y="270"/>
                    </a:lnTo>
                    <a:lnTo>
                      <a:pt x="314" y="385"/>
                    </a:lnTo>
                    <a:lnTo>
                      <a:pt x="159" y="225"/>
                    </a:lnTo>
                    <a:lnTo>
                      <a:pt x="336" y="358"/>
                    </a:lnTo>
                    <a:lnTo>
                      <a:pt x="195" y="190"/>
                    </a:lnTo>
                    <a:lnTo>
                      <a:pt x="363" y="331"/>
                    </a:lnTo>
                    <a:lnTo>
                      <a:pt x="235" y="154"/>
                    </a:lnTo>
                    <a:lnTo>
                      <a:pt x="389" y="309"/>
                    </a:lnTo>
                    <a:lnTo>
                      <a:pt x="279" y="119"/>
                    </a:lnTo>
                    <a:lnTo>
                      <a:pt x="420" y="287"/>
                    </a:lnTo>
                    <a:lnTo>
                      <a:pt x="323" y="92"/>
                    </a:lnTo>
                    <a:lnTo>
                      <a:pt x="451" y="270"/>
                    </a:lnTo>
                    <a:lnTo>
                      <a:pt x="372" y="66"/>
                    </a:lnTo>
                    <a:lnTo>
                      <a:pt x="482" y="256"/>
                    </a:lnTo>
                    <a:lnTo>
                      <a:pt x="420" y="44"/>
                    </a:lnTo>
                    <a:lnTo>
                      <a:pt x="518" y="243"/>
                    </a:lnTo>
                    <a:lnTo>
                      <a:pt x="474" y="26"/>
                    </a:lnTo>
                    <a:lnTo>
                      <a:pt x="549" y="234"/>
                    </a:lnTo>
                    <a:lnTo>
                      <a:pt x="522" y="13"/>
                    </a:lnTo>
                    <a:lnTo>
                      <a:pt x="584" y="225"/>
                    </a:lnTo>
                    <a:lnTo>
                      <a:pt x="575" y="4"/>
                    </a:lnTo>
                    <a:lnTo>
                      <a:pt x="620" y="221"/>
                    </a:lnTo>
                    <a:lnTo>
                      <a:pt x="628" y="0"/>
                    </a:lnTo>
                    <a:lnTo>
                      <a:pt x="655" y="221"/>
                    </a:lnTo>
                    <a:close/>
                  </a:path>
                </a:pathLst>
              </a:custGeom>
              <a:solidFill>
                <a:schemeClr val="tx2">
                  <a:lumMod val="40000"/>
                  <a:lumOff val="60000"/>
                </a:schemeClr>
              </a:solidFill>
              <a:ln>
                <a:noFill/>
              </a:ln>
            </p:spPr>
            <p:txBody>
              <a:bodyPr/>
              <a:lstStyle/>
              <a:p>
                <a:pPr>
                  <a:defRPr/>
                </a:pPr>
                <a:endParaRPr lang="he-IL" sz="1100"/>
              </a:p>
            </p:txBody>
          </p:sp>
        </p:grpSp>
        <p:sp>
          <p:nvSpPr>
            <p:cNvPr id="28" name="TextBox 52"/>
            <p:cNvSpPr txBox="1">
              <a:spLocks noChangeArrowheads="1"/>
            </p:cNvSpPr>
            <p:nvPr/>
          </p:nvSpPr>
          <p:spPr bwMode="auto">
            <a:xfrm>
              <a:off x="3702184" y="1355284"/>
              <a:ext cx="615883" cy="14618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Font typeface="Arial" pitchFamily="34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pitchFamily="34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itchFamily="34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itchFamily="34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he-IL" altLang="he-IL" sz="6596" b="1">
                  <a:solidFill>
                    <a:srgbClr val="FF0000"/>
                  </a:solidFill>
                  <a:latin typeface="Arial" pitchFamily="34" charset="0"/>
                </a:rPr>
                <a:t>!</a:t>
              </a:r>
            </a:p>
          </p:txBody>
        </p:sp>
      </p:grpSp>
      <p:sp>
        <p:nvSpPr>
          <p:cNvPr id="34" name="TextBox 33"/>
          <p:cNvSpPr txBox="1"/>
          <p:nvPr/>
        </p:nvSpPr>
        <p:spPr>
          <a:xfrm>
            <a:off x="3282440" y="3019531"/>
            <a:ext cx="1041731" cy="369140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he-IL" sz="1798" dirty="0"/>
              <a:t>אהבתי....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2941501" y="5747884"/>
            <a:ext cx="1636135" cy="369140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he-IL" sz="1798" dirty="0"/>
              <a:t>חשוב לי לומר....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7893389" y="3030419"/>
            <a:ext cx="1488734" cy="36914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1798" dirty="0"/>
              <a:t>יש לי שאלה....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7756121" y="5822040"/>
            <a:ext cx="1623741" cy="369108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he-IL" sz="1798" dirty="0"/>
              <a:t>אני חושבת ש....</a:t>
            </a:r>
          </a:p>
        </p:txBody>
      </p:sp>
      <p:grpSp>
        <p:nvGrpSpPr>
          <p:cNvPr id="40" name="קבוצה 26">
            <a:extLst>
              <a:ext uri="{FF2B5EF4-FFF2-40B4-BE49-F238E27FC236}">
                <a16:creationId xmlns:a16="http://schemas.microsoft.com/office/drawing/2014/main" id="{0C80588B-59AC-46EA-8B11-5922FEEA74DA}"/>
              </a:ext>
            </a:extLst>
          </p:cNvPr>
          <p:cNvGrpSpPr>
            <a:grpSpLocks/>
          </p:cNvGrpSpPr>
          <p:nvPr/>
        </p:nvGrpSpPr>
        <p:grpSpPr bwMode="auto">
          <a:xfrm>
            <a:off x="758481" y="1220245"/>
            <a:ext cx="1797701" cy="1799287"/>
            <a:chOff x="3131840" y="1412776"/>
            <a:chExt cx="2374900" cy="2374900"/>
          </a:xfrm>
        </p:grpSpPr>
        <p:grpSp>
          <p:nvGrpSpPr>
            <p:cNvPr id="41" name="קבוצה 27">
              <a:extLst>
                <a:ext uri="{FF2B5EF4-FFF2-40B4-BE49-F238E27FC236}">
                  <a16:creationId xmlns:a16="http://schemas.microsoft.com/office/drawing/2014/main" id="{92EC0613-838F-4164-AEAC-8A85045C584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131840" y="1412776"/>
              <a:ext cx="2374900" cy="2374900"/>
              <a:chOff x="5292725" y="2744788"/>
              <a:chExt cx="2374900" cy="2374900"/>
            </a:xfrm>
          </p:grpSpPr>
          <p:sp>
            <p:nvSpPr>
              <p:cNvPr id="43" name="AutoShape 5">
                <a:extLst>
                  <a:ext uri="{FF2B5EF4-FFF2-40B4-BE49-F238E27FC236}">
                    <a16:creationId xmlns:a16="http://schemas.microsoft.com/office/drawing/2014/main" id="{9E815DB1-3919-4AD9-9B07-0E91BDF72D27}"/>
                  </a:ext>
                </a:extLst>
              </p:cNvPr>
              <p:cNvSpPr>
                <a:spLocks noChangeAspect="1" noChangeArrowheads="1" noTextEdit="1"/>
              </p:cNvSpPr>
              <p:nvPr/>
            </p:nvSpPr>
            <p:spPr bwMode="auto">
              <a:xfrm>
                <a:off x="5292725" y="2744788"/>
                <a:ext cx="2374900" cy="23749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he-IL" sz="1798"/>
              </a:p>
            </p:txBody>
          </p:sp>
          <p:sp>
            <p:nvSpPr>
              <p:cNvPr id="44" name="Freeform 7">
                <a:extLst>
                  <a:ext uri="{FF2B5EF4-FFF2-40B4-BE49-F238E27FC236}">
                    <a16:creationId xmlns:a16="http://schemas.microsoft.com/office/drawing/2014/main" id="{04D1C2DF-941E-4AA1-AF90-2AF1C8FB8A1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76863" y="2828926"/>
                <a:ext cx="2206625" cy="2206625"/>
              </a:xfrm>
              <a:custGeom>
                <a:avLst/>
                <a:gdLst>
                  <a:gd name="T0" fmla="*/ 2147483647 w 1390"/>
                  <a:gd name="T1" fmla="*/ 2147483647 h 1390"/>
                  <a:gd name="T2" fmla="*/ 2147483647 w 1390"/>
                  <a:gd name="T3" fmla="*/ 2147483647 h 1390"/>
                  <a:gd name="T4" fmla="*/ 2147483647 w 1390"/>
                  <a:gd name="T5" fmla="*/ 2147483647 h 1390"/>
                  <a:gd name="T6" fmla="*/ 2147483647 w 1390"/>
                  <a:gd name="T7" fmla="*/ 2147483647 h 1390"/>
                  <a:gd name="T8" fmla="*/ 2147483647 w 1390"/>
                  <a:gd name="T9" fmla="*/ 2147483647 h 1390"/>
                  <a:gd name="T10" fmla="*/ 2147483647 w 1390"/>
                  <a:gd name="T11" fmla="*/ 2147483647 h 1390"/>
                  <a:gd name="T12" fmla="*/ 2147483647 w 1390"/>
                  <a:gd name="T13" fmla="*/ 2147483647 h 1390"/>
                  <a:gd name="T14" fmla="*/ 2147483647 w 1390"/>
                  <a:gd name="T15" fmla="*/ 2147483647 h 1390"/>
                  <a:gd name="T16" fmla="*/ 2147483647 w 1390"/>
                  <a:gd name="T17" fmla="*/ 2147483647 h 1390"/>
                  <a:gd name="T18" fmla="*/ 2147483647 w 1390"/>
                  <a:gd name="T19" fmla="*/ 2147483647 h 1390"/>
                  <a:gd name="T20" fmla="*/ 2147483647 w 1390"/>
                  <a:gd name="T21" fmla="*/ 2147483647 h 1390"/>
                  <a:gd name="T22" fmla="*/ 2147483647 w 1390"/>
                  <a:gd name="T23" fmla="*/ 2147483647 h 1390"/>
                  <a:gd name="T24" fmla="*/ 2147483647 w 1390"/>
                  <a:gd name="T25" fmla="*/ 2147483647 h 1390"/>
                  <a:gd name="T26" fmla="*/ 2147483647 w 1390"/>
                  <a:gd name="T27" fmla="*/ 2147483647 h 1390"/>
                  <a:gd name="T28" fmla="*/ 2147483647 w 1390"/>
                  <a:gd name="T29" fmla="*/ 2147483647 h 1390"/>
                  <a:gd name="T30" fmla="*/ 2147483647 w 1390"/>
                  <a:gd name="T31" fmla="*/ 2147483647 h 1390"/>
                  <a:gd name="T32" fmla="*/ 2147483647 w 1390"/>
                  <a:gd name="T33" fmla="*/ 2147483647 h 1390"/>
                  <a:gd name="T34" fmla="*/ 0 w 1390"/>
                  <a:gd name="T35" fmla="*/ 2147483647 h 1390"/>
                  <a:gd name="T36" fmla="*/ 2147483647 w 1390"/>
                  <a:gd name="T37" fmla="*/ 2147483647 h 1390"/>
                  <a:gd name="T38" fmla="*/ 2147483647 w 1390"/>
                  <a:gd name="T39" fmla="*/ 2147483647 h 1390"/>
                  <a:gd name="T40" fmla="*/ 2147483647 w 1390"/>
                  <a:gd name="T41" fmla="*/ 2147483647 h 1390"/>
                  <a:gd name="T42" fmla="*/ 2147483647 w 1390"/>
                  <a:gd name="T43" fmla="*/ 2147483647 h 1390"/>
                  <a:gd name="T44" fmla="*/ 2147483647 w 1390"/>
                  <a:gd name="T45" fmla="*/ 2147483647 h 1390"/>
                  <a:gd name="T46" fmla="*/ 2147483647 w 1390"/>
                  <a:gd name="T47" fmla="*/ 2147483647 h 1390"/>
                  <a:gd name="T48" fmla="*/ 2147483647 w 1390"/>
                  <a:gd name="T49" fmla="*/ 2147483647 h 1390"/>
                  <a:gd name="T50" fmla="*/ 2147483647 w 1390"/>
                  <a:gd name="T51" fmla="*/ 0 h 1390"/>
                  <a:gd name="T52" fmla="*/ 2147483647 w 1390"/>
                  <a:gd name="T53" fmla="*/ 2147483647 h 1390"/>
                  <a:gd name="T54" fmla="*/ 2147483647 w 1390"/>
                  <a:gd name="T55" fmla="*/ 2147483647 h 1390"/>
                  <a:gd name="T56" fmla="*/ 2147483647 w 1390"/>
                  <a:gd name="T57" fmla="*/ 2147483647 h 1390"/>
                  <a:gd name="T58" fmla="*/ 2147483647 w 1390"/>
                  <a:gd name="T59" fmla="*/ 2147483647 h 1390"/>
                  <a:gd name="T60" fmla="*/ 2147483647 w 1390"/>
                  <a:gd name="T61" fmla="*/ 2147483647 h 1390"/>
                  <a:gd name="T62" fmla="*/ 2147483647 w 1390"/>
                  <a:gd name="T63" fmla="*/ 2147483647 h 1390"/>
                  <a:gd name="T64" fmla="*/ 2147483647 w 1390"/>
                  <a:gd name="T65" fmla="*/ 2147483647 h 1390"/>
                  <a:gd name="T66" fmla="*/ 2147483647 w 1390"/>
                  <a:gd name="T67" fmla="*/ 2147483647 h 1390"/>
                  <a:gd name="T68" fmla="*/ 2147483647 w 1390"/>
                  <a:gd name="T69" fmla="*/ 2147483647 h 1390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0" t="0" r="r" b="b"/>
                <a:pathLst>
                  <a:path w="1390" h="1390">
                    <a:moveTo>
                      <a:pt x="1390" y="695"/>
                    </a:moveTo>
                    <a:lnTo>
                      <a:pt x="1390" y="695"/>
                    </a:lnTo>
                    <a:lnTo>
                      <a:pt x="1385" y="766"/>
                    </a:lnTo>
                    <a:lnTo>
                      <a:pt x="1377" y="832"/>
                    </a:lnTo>
                    <a:lnTo>
                      <a:pt x="1359" y="899"/>
                    </a:lnTo>
                    <a:lnTo>
                      <a:pt x="1337" y="965"/>
                    </a:lnTo>
                    <a:lnTo>
                      <a:pt x="1306" y="1027"/>
                    </a:lnTo>
                    <a:lnTo>
                      <a:pt x="1270" y="1084"/>
                    </a:lnTo>
                    <a:lnTo>
                      <a:pt x="1231" y="1138"/>
                    </a:lnTo>
                    <a:lnTo>
                      <a:pt x="1186" y="1186"/>
                    </a:lnTo>
                    <a:lnTo>
                      <a:pt x="1138" y="1231"/>
                    </a:lnTo>
                    <a:lnTo>
                      <a:pt x="1084" y="1270"/>
                    </a:lnTo>
                    <a:lnTo>
                      <a:pt x="1027" y="1306"/>
                    </a:lnTo>
                    <a:lnTo>
                      <a:pt x="965" y="1332"/>
                    </a:lnTo>
                    <a:lnTo>
                      <a:pt x="903" y="1359"/>
                    </a:lnTo>
                    <a:lnTo>
                      <a:pt x="837" y="1372"/>
                    </a:lnTo>
                    <a:lnTo>
                      <a:pt x="766" y="1385"/>
                    </a:lnTo>
                    <a:lnTo>
                      <a:pt x="695" y="1390"/>
                    </a:lnTo>
                    <a:lnTo>
                      <a:pt x="624" y="1385"/>
                    </a:lnTo>
                    <a:lnTo>
                      <a:pt x="553" y="1372"/>
                    </a:lnTo>
                    <a:lnTo>
                      <a:pt x="487" y="1359"/>
                    </a:lnTo>
                    <a:lnTo>
                      <a:pt x="425" y="1332"/>
                    </a:lnTo>
                    <a:lnTo>
                      <a:pt x="363" y="1306"/>
                    </a:lnTo>
                    <a:lnTo>
                      <a:pt x="306" y="1270"/>
                    </a:lnTo>
                    <a:lnTo>
                      <a:pt x="252" y="1231"/>
                    </a:lnTo>
                    <a:lnTo>
                      <a:pt x="204" y="1186"/>
                    </a:lnTo>
                    <a:lnTo>
                      <a:pt x="159" y="1138"/>
                    </a:lnTo>
                    <a:lnTo>
                      <a:pt x="120" y="1084"/>
                    </a:lnTo>
                    <a:lnTo>
                      <a:pt x="84" y="1027"/>
                    </a:lnTo>
                    <a:lnTo>
                      <a:pt x="53" y="965"/>
                    </a:lnTo>
                    <a:lnTo>
                      <a:pt x="31" y="899"/>
                    </a:lnTo>
                    <a:lnTo>
                      <a:pt x="13" y="832"/>
                    </a:lnTo>
                    <a:lnTo>
                      <a:pt x="5" y="766"/>
                    </a:lnTo>
                    <a:lnTo>
                      <a:pt x="0" y="695"/>
                    </a:lnTo>
                    <a:lnTo>
                      <a:pt x="5" y="624"/>
                    </a:lnTo>
                    <a:lnTo>
                      <a:pt x="13" y="553"/>
                    </a:lnTo>
                    <a:lnTo>
                      <a:pt x="31" y="487"/>
                    </a:lnTo>
                    <a:lnTo>
                      <a:pt x="53" y="425"/>
                    </a:lnTo>
                    <a:lnTo>
                      <a:pt x="84" y="363"/>
                    </a:lnTo>
                    <a:lnTo>
                      <a:pt x="120" y="306"/>
                    </a:lnTo>
                    <a:lnTo>
                      <a:pt x="159" y="252"/>
                    </a:lnTo>
                    <a:lnTo>
                      <a:pt x="204" y="204"/>
                    </a:lnTo>
                    <a:lnTo>
                      <a:pt x="252" y="159"/>
                    </a:lnTo>
                    <a:lnTo>
                      <a:pt x="306" y="120"/>
                    </a:lnTo>
                    <a:lnTo>
                      <a:pt x="363" y="84"/>
                    </a:lnTo>
                    <a:lnTo>
                      <a:pt x="425" y="53"/>
                    </a:lnTo>
                    <a:lnTo>
                      <a:pt x="487" y="31"/>
                    </a:lnTo>
                    <a:lnTo>
                      <a:pt x="553" y="13"/>
                    </a:lnTo>
                    <a:lnTo>
                      <a:pt x="624" y="5"/>
                    </a:lnTo>
                    <a:lnTo>
                      <a:pt x="695" y="0"/>
                    </a:lnTo>
                    <a:lnTo>
                      <a:pt x="766" y="5"/>
                    </a:lnTo>
                    <a:lnTo>
                      <a:pt x="837" y="13"/>
                    </a:lnTo>
                    <a:lnTo>
                      <a:pt x="903" y="31"/>
                    </a:lnTo>
                    <a:lnTo>
                      <a:pt x="965" y="53"/>
                    </a:lnTo>
                    <a:lnTo>
                      <a:pt x="1027" y="84"/>
                    </a:lnTo>
                    <a:lnTo>
                      <a:pt x="1084" y="120"/>
                    </a:lnTo>
                    <a:lnTo>
                      <a:pt x="1138" y="159"/>
                    </a:lnTo>
                    <a:lnTo>
                      <a:pt x="1186" y="204"/>
                    </a:lnTo>
                    <a:lnTo>
                      <a:pt x="1231" y="252"/>
                    </a:lnTo>
                    <a:lnTo>
                      <a:pt x="1270" y="306"/>
                    </a:lnTo>
                    <a:lnTo>
                      <a:pt x="1306" y="363"/>
                    </a:lnTo>
                    <a:lnTo>
                      <a:pt x="1337" y="425"/>
                    </a:lnTo>
                    <a:lnTo>
                      <a:pt x="1359" y="487"/>
                    </a:lnTo>
                    <a:lnTo>
                      <a:pt x="1377" y="553"/>
                    </a:lnTo>
                    <a:lnTo>
                      <a:pt x="1385" y="624"/>
                    </a:lnTo>
                    <a:lnTo>
                      <a:pt x="1390" y="695"/>
                    </a:lnTo>
                    <a:close/>
                  </a:path>
                </a:pathLst>
              </a:custGeom>
              <a:solidFill>
                <a:srgbClr val="00A0C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he-IL" sz="1798"/>
              </a:p>
            </p:txBody>
          </p:sp>
          <p:sp>
            <p:nvSpPr>
              <p:cNvPr id="45" name="Freeform 8">
                <a:extLst>
                  <a:ext uri="{FF2B5EF4-FFF2-40B4-BE49-F238E27FC236}">
                    <a16:creationId xmlns:a16="http://schemas.microsoft.com/office/drawing/2014/main" id="{710D2AC2-CE07-491C-9AF0-71FA149E7CE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07013" y="2759076"/>
                <a:ext cx="2346325" cy="2346325"/>
              </a:xfrm>
              <a:custGeom>
                <a:avLst/>
                <a:gdLst>
                  <a:gd name="T0" fmla="*/ 0 w 1478"/>
                  <a:gd name="T1" fmla="*/ 2147483647 h 1478"/>
                  <a:gd name="T2" fmla="*/ 2147483647 w 1478"/>
                  <a:gd name="T3" fmla="*/ 2147483647 h 1478"/>
                  <a:gd name="T4" fmla="*/ 2147483647 w 1478"/>
                  <a:gd name="T5" fmla="*/ 2147483647 h 1478"/>
                  <a:gd name="T6" fmla="*/ 2147483647 w 1478"/>
                  <a:gd name="T7" fmla="*/ 2147483647 h 1478"/>
                  <a:gd name="T8" fmla="*/ 2147483647 w 1478"/>
                  <a:gd name="T9" fmla="*/ 2147483647 h 1478"/>
                  <a:gd name="T10" fmla="*/ 2147483647 w 1478"/>
                  <a:gd name="T11" fmla="*/ 2147483647 h 1478"/>
                  <a:gd name="T12" fmla="*/ 2147483647 w 1478"/>
                  <a:gd name="T13" fmla="*/ 2147483647 h 1478"/>
                  <a:gd name="T14" fmla="*/ 2147483647 w 1478"/>
                  <a:gd name="T15" fmla="*/ 2147483647 h 1478"/>
                  <a:gd name="T16" fmla="*/ 2147483647 w 1478"/>
                  <a:gd name="T17" fmla="*/ 2147483647 h 1478"/>
                  <a:gd name="T18" fmla="*/ 2147483647 w 1478"/>
                  <a:gd name="T19" fmla="*/ 2147483647 h 1478"/>
                  <a:gd name="T20" fmla="*/ 2147483647 w 1478"/>
                  <a:gd name="T21" fmla="*/ 2147483647 h 1478"/>
                  <a:gd name="T22" fmla="*/ 2147483647 w 1478"/>
                  <a:gd name="T23" fmla="*/ 2147483647 h 1478"/>
                  <a:gd name="T24" fmla="*/ 2147483647 w 1478"/>
                  <a:gd name="T25" fmla="*/ 2147483647 h 1478"/>
                  <a:gd name="T26" fmla="*/ 2147483647 w 1478"/>
                  <a:gd name="T27" fmla="*/ 2147483647 h 1478"/>
                  <a:gd name="T28" fmla="*/ 2147483647 w 1478"/>
                  <a:gd name="T29" fmla="*/ 2147483647 h 1478"/>
                  <a:gd name="T30" fmla="*/ 2147483647 w 1478"/>
                  <a:gd name="T31" fmla="*/ 2147483647 h 1478"/>
                  <a:gd name="T32" fmla="*/ 2147483647 w 1478"/>
                  <a:gd name="T33" fmla="*/ 2147483647 h 1478"/>
                  <a:gd name="T34" fmla="*/ 2147483647 w 1478"/>
                  <a:gd name="T35" fmla="*/ 2147483647 h 1478"/>
                  <a:gd name="T36" fmla="*/ 2147483647 w 1478"/>
                  <a:gd name="T37" fmla="*/ 2147483647 h 1478"/>
                  <a:gd name="T38" fmla="*/ 2147483647 w 1478"/>
                  <a:gd name="T39" fmla="*/ 2147483647 h 1478"/>
                  <a:gd name="T40" fmla="*/ 2147483647 w 1478"/>
                  <a:gd name="T41" fmla="*/ 2147483647 h 1478"/>
                  <a:gd name="T42" fmla="*/ 2147483647 w 1478"/>
                  <a:gd name="T43" fmla="*/ 2147483647 h 1478"/>
                  <a:gd name="T44" fmla="*/ 2147483647 w 1478"/>
                  <a:gd name="T45" fmla="*/ 2147483647 h 1478"/>
                  <a:gd name="T46" fmla="*/ 2147483647 w 1478"/>
                  <a:gd name="T47" fmla="*/ 2147483647 h 1478"/>
                  <a:gd name="T48" fmla="*/ 2147483647 w 1478"/>
                  <a:gd name="T49" fmla="*/ 2147483647 h 1478"/>
                  <a:gd name="T50" fmla="*/ 2147483647 w 1478"/>
                  <a:gd name="T51" fmla="*/ 0 h 1478"/>
                  <a:gd name="T52" fmla="*/ 2147483647 w 1478"/>
                  <a:gd name="T53" fmla="*/ 2147483647 h 1478"/>
                  <a:gd name="T54" fmla="*/ 2147483647 w 1478"/>
                  <a:gd name="T55" fmla="*/ 2147483647 h 1478"/>
                  <a:gd name="T56" fmla="*/ 2147483647 w 1478"/>
                  <a:gd name="T57" fmla="*/ 2147483647 h 1478"/>
                  <a:gd name="T58" fmla="*/ 2147483647 w 1478"/>
                  <a:gd name="T59" fmla="*/ 2147483647 h 1478"/>
                  <a:gd name="T60" fmla="*/ 2147483647 w 1478"/>
                  <a:gd name="T61" fmla="*/ 2147483647 h 1478"/>
                  <a:gd name="T62" fmla="*/ 2147483647 w 1478"/>
                  <a:gd name="T63" fmla="*/ 2147483647 h 1478"/>
                  <a:gd name="T64" fmla="*/ 2147483647 w 1478"/>
                  <a:gd name="T65" fmla="*/ 2147483647 h 1478"/>
                  <a:gd name="T66" fmla="*/ 2147483647 w 1478"/>
                  <a:gd name="T67" fmla="*/ 2147483647 h 1478"/>
                  <a:gd name="T68" fmla="*/ 0 w 1478"/>
                  <a:gd name="T69" fmla="*/ 2147483647 h 1478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0" t="0" r="r" b="b"/>
                <a:pathLst>
                  <a:path w="1478" h="1478">
                    <a:moveTo>
                      <a:pt x="0" y="739"/>
                    </a:moveTo>
                    <a:lnTo>
                      <a:pt x="0" y="739"/>
                    </a:lnTo>
                    <a:lnTo>
                      <a:pt x="4" y="814"/>
                    </a:lnTo>
                    <a:lnTo>
                      <a:pt x="18" y="885"/>
                    </a:lnTo>
                    <a:lnTo>
                      <a:pt x="35" y="956"/>
                    </a:lnTo>
                    <a:lnTo>
                      <a:pt x="57" y="1027"/>
                    </a:lnTo>
                    <a:lnTo>
                      <a:pt x="88" y="1089"/>
                    </a:lnTo>
                    <a:lnTo>
                      <a:pt x="128" y="1151"/>
                    </a:lnTo>
                    <a:lnTo>
                      <a:pt x="168" y="1208"/>
                    </a:lnTo>
                    <a:lnTo>
                      <a:pt x="217" y="1261"/>
                    </a:lnTo>
                    <a:lnTo>
                      <a:pt x="270" y="1310"/>
                    </a:lnTo>
                    <a:lnTo>
                      <a:pt x="327" y="1350"/>
                    </a:lnTo>
                    <a:lnTo>
                      <a:pt x="389" y="1385"/>
                    </a:lnTo>
                    <a:lnTo>
                      <a:pt x="451" y="1421"/>
                    </a:lnTo>
                    <a:lnTo>
                      <a:pt x="518" y="1443"/>
                    </a:lnTo>
                    <a:lnTo>
                      <a:pt x="589" y="1460"/>
                    </a:lnTo>
                    <a:lnTo>
                      <a:pt x="664" y="1474"/>
                    </a:lnTo>
                    <a:lnTo>
                      <a:pt x="739" y="1478"/>
                    </a:lnTo>
                    <a:lnTo>
                      <a:pt x="814" y="1474"/>
                    </a:lnTo>
                    <a:lnTo>
                      <a:pt x="889" y="1460"/>
                    </a:lnTo>
                    <a:lnTo>
                      <a:pt x="960" y="1443"/>
                    </a:lnTo>
                    <a:lnTo>
                      <a:pt x="1027" y="1421"/>
                    </a:lnTo>
                    <a:lnTo>
                      <a:pt x="1089" y="1385"/>
                    </a:lnTo>
                    <a:lnTo>
                      <a:pt x="1151" y="1350"/>
                    </a:lnTo>
                    <a:lnTo>
                      <a:pt x="1208" y="1310"/>
                    </a:lnTo>
                    <a:lnTo>
                      <a:pt x="1261" y="1261"/>
                    </a:lnTo>
                    <a:lnTo>
                      <a:pt x="1310" y="1208"/>
                    </a:lnTo>
                    <a:lnTo>
                      <a:pt x="1350" y="1151"/>
                    </a:lnTo>
                    <a:lnTo>
                      <a:pt x="1390" y="1089"/>
                    </a:lnTo>
                    <a:lnTo>
                      <a:pt x="1421" y="1027"/>
                    </a:lnTo>
                    <a:lnTo>
                      <a:pt x="1443" y="956"/>
                    </a:lnTo>
                    <a:lnTo>
                      <a:pt x="1460" y="885"/>
                    </a:lnTo>
                    <a:lnTo>
                      <a:pt x="1474" y="814"/>
                    </a:lnTo>
                    <a:lnTo>
                      <a:pt x="1478" y="739"/>
                    </a:lnTo>
                    <a:lnTo>
                      <a:pt x="1474" y="664"/>
                    </a:lnTo>
                    <a:lnTo>
                      <a:pt x="1460" y="589"/>
                    </a:lnTo>
                    <a:lnTo>
                      <a:pt x="1443" y="518"/>
                    </a:lnTo>
                    <a:lnTo>
                      <a:pt x="1421" y="451"/>
                    </a:lnTo>
                    <a:lnTo>
                      <a:pt x="1390" y="385"/>
                    </a:lnTo>
                    <a:lnTo>
                      <a:pt x="1350" y="327"/>
                    </a:lnTo>
                    <a:lnTo>
                      <a:pt x="1310" y="270"/>
                    </a:lnTo>
                    <a:lnTo>
                      <a:pt x="1261" y="217"/>
                    </a:lnTo>
                    <a:lnTo>
                      <a:pt x="1208" y="168"/>
                    </a:lnTo>
                    <a:lnTo>
                      <a:pt x="1151" y="128"/>
                    </a:lnTo>
                    <a:lnTo>
                      <a:pt x="1089" y="88"/>
                    </a:lnTo>
                    <a:lnTo>
                      <a:pt x="1027" y="57"/>
                    </a:lnTo>
                    <a:lnTo>
                      <a:pt x="960" y="35"/>
                    </a:lnTo>
                    <a:lnTo>
                      <a:pt x="889" y="13"/>
                    </a:lnTo>
                    <a:lnTo>
                      <a:pt x="814" y="4"/>
                    </a:lnTo>
                    <a:lnTo>
                      <a:pt x="739" y="0"/>
                    </a:lnTo>
                    <a:lnTo>
                      <a:pt x="664" y="4"/>
                    </a:lnTo>
                    <a:lnTo>
                      <a:pt x="589" y="13"/>
                    </a:lnTo>
                    <a:lnTo>
                      <a:pt x="518" y="35"/>
                    </a:lnTo>
                    <a:lnTo>
                      <a:pt x="451" y="57"/>
                    </a:lnTo>
                    <a:lnTo>
                      <a:pt x="389" y="88"/>
                    </a:lnTo>
                    <a:lnTo>
                      <a:pt x="327" y="128"/>
                    </a:lnTo>
                    <a:lnTo>
                      <a:pt x="270" y="168"/>
                    </a:lnTo>
                    <a:lnTo>
                      <a:pt x="217" y="217"/>
                    </a:lnTo>
                    <a:lnTo>
                      <a:pt x="168" y="270"/>
                    </a:lnTo>
                    <a:lnTo>
                      <a:pt x="128" y="327"/>
                    </a:lnTo>
                    <a:lnTo>
                      <a:pt x="88" y="385"/>
                    </a:lnTo>
                    <a:lnTo>
                      <a:pt x="57" y="451"/>
                    </a:lnTo>
                    <a:lnTo>
                      <a:pt x="35" y="518"/>
                    </a:lnTo>
                    <a:lnTo>
                      <a:pt x="18" y="589"/>
                    </a:lnTo>
                    <a:lnTo>
                      <a:pt x="4" y="664"/>
                    </a:lnTo>
                    <a:lnTo>
                      <a:pt x="0" y="739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he-IL" sz="1798"/>
              </a:p>
            </p:txBody>
          </p:sp>
          <p:sp>
            <p:nvSpPr>
              <p:cNvPr id="46" name="Freeform 9">
                <a:extLst>
                  <a:ext uri="{FF2B5EF4-FFF2-40B4-BE49-F238E27FC236}">
                    <a16:creationId xmlns:a16="http://schemas.microsoft.com/office/drawing/2014/main" id="{28691509-5339-445F-88F9-789E6B7C077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76863" y="2828926"/>
                <a:ext cx="2206625" cy="2206625"/>
              </a:xfrm>
              <a:custGeom>
                <a:avLst/>
                <a:gdLst>
                  <a:gd name="T0" fmla="*/ 2147483647 w 1390"/>
                  <a:gd name="T1" fmla="*/ 2147483647 h 1390"/>
                  <a:gd name="T2" fmla="*/ 2147483647 w 1390"/>
                  <a:gd name="T3" fmla="*/ 2147483647 h 1390"/>
                  <a:gd name="T4" fmla="*/ 2147483647 w 1390"/>
                  <a:gd name="T5" fmla="*/ 2147483647 h 1390"/>
                  <a:gd name="T6" fmla="*/ 2147483647 w 1390"/>
                  <a:gd name="T7" fmla="*/ 2147483647 h 1390"/>
                  <a:gd name="T8" fmla="*/ 2147483647 w 1390"/>
                  <a:gd name="T9" fmla="*/ 2147483647 h 1390"/>
                  <a:gd name="T10" fmla="*/ 2147483647 w 1390"/>
                  <a:gd name="T11" fmla="*/ 2147483647 h 1390"/>
                  <a:gd name="T12" fmla="*/ 2147483647 w 1390"/>
                  <a:gd name="T13" fmla="*/ 2147483647 h 1390"/>
                  <a:gd name="T14" fmla="*/ 2147483647 w 1390"/>
                  <a:gd name="T15" fmla="*/ 2147483647 h 1390"/>
                  <a:gd name="T16" fmla="*/ 2147483647 w 1390"/>
                  <a:gd name="T17" fmla="*/ 2147483647 h 1390"/>
                  <a:gd name="T18" fmla="*/ 2147483647 w 1390"/>
                  <a:gd name="T19" fmla="*/ 2147483647 h 1390"/>
                  <a:gd name="T20" fmla="*/ 2147483647 w 1390"/>
                  <a:gd name="T21" fmla="*/ 2147483647 h 1390"/>
                  <a:gd name="T22" fmla="*/ 2147483647 w 1390"/>
                  <a:gd name="T23" fmla="*/ 2147483647 h 1390"/>
                  <a:gd name="T24" fmla="*/ 2147483647 w 1390"/>
                  <a:gd name="T25" fmla="*/ 2147483647 h 1390"/>
                  <a:gd name="T26" fmla="*/ 2147483647 w 1390"/>
                  <a:gd name="T27" fmla="*/ 2147483647 h 1390"/>
                  <a:gd name="T28" fmla="*/ 2147483647 w 1390"/>
                  <a:gd name="T29" fmla="*/ 2147483647 h 1390"/>
                  <a:gd name="T30" fmla="*/ 2147483647 w 1390"/>
                  <a:gd name="T31" fmla="*/ 2147483647 h 1390"/>
                  <a:gd name="T32" fmla="*/ 2147483647 w 1390"/>
                  <a:gd name="T33" fmla="*/ 2147483647 h 1390"/>
                  <a:gd name="T34" fmla="*/ 0 w 1390"/>
                  <a:gd name="T35" fmla="*/ 2147483647 h 1390"/>
                  <a:gd name="T36" fmla="*/ 2147483647 w 1390"/>
                  <a:gd name="T37" fmla="*/ 2147483647 h 1390"/>
                  <a:gd name="T38" fmla="*/ 2147483647 w 1390"/>
                  <a:gd name="T39" fmla="*/ 2147483647 h 1390"/>
                  <a:gd name="T40" fmla="*/ 2147483647 w 1390"/>
                  <a:gd name="T41" fmla="*/ 2147483647 h 1390"/>
                  <a:gd name="T42" fmla="*/ 2147483647 w 1390"/>
                  <a:gd name="T43" fmla="*/ 2147483647 h 1390"/>
                  <a:gd name="T44" fmla="*/ 2147483647 w 1390"/>
                  <a:gd name="T45" fmla="*/ 2147483647 h 1390"/>
                  <a:gd name="T46" fmla="*/ 2147483647 w 1390"/>
                  <a:gd name="T47" fmla="*/ 2147483647 h 1390"/>
                  <a:gd name="T48" fmla="*/ 2147483647 w 1390"/>
                  <a:gd name="T49" fmla="*/ 2147483647 h 1390"/>
                  <a:gd name="T50" fmla="*/ 2147483647 w 1390"/>
                  <a:gd name="T51" fmla="*/ 0 h 1390"/>
                  <a:gd name="T52" fmla="*/ 2147483647 w 1390"/>
                  <a:gd name="T53" fmla="*/ 2147483647 h 1390"/>
                  <a:gd name="T54" fmla="*/ 2147483647 w 1390"/>
                  <a:gd name="T55" fmla="*/ 2147483647 h 1390"/>
                  <a:gd name="T56" fmla="*/ 2147483647 w 1390"/>
                  <a:gd name="T57" fmla="*/ 2147483647 h 1390"/>
                  <a:gd name="T58" fmla="*/ 2147483647 w 1390"/>
                  <a:gd name="T59" fmla="*/ 2147483647 h 1390"/>
                  <a:gd name="T60" fmla="*/ 2147483647 w 1390"/>
                  <a:gd name="T61" fmla="*/ 2147483647 h 1390"/>
                  <a:gd name="T62" fmla="*/ 2147483647 w 1390"/>
                  <a:gd name="T63" fmla="*/ 2147483647 h 1390"/>
                  <a:gd name="T64" fmla="*/ 2147483647 w 1390"/>
                  <a:gd name="T65" fmla="*/ 2147483647 h 1390"/>
                  <a:gd name="T66" fmla="*/ 2147483647 w 1390"/>
                  <a:gd name="T67" fmla="*/ 2147483647 h 1390"/>
                  <a:gd name="T68" fmla="*/ 2147483647 w 1390"/>
                  <a:gd name="T69" fmla="*/ 2147483647 h 1390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0" t="0" r="r" b="b"/>
                <a:pathLst>
                  <a:path w="1390" h="1390">
                    <a:moveTo>
                      <a:pt x="1390" y="695"/>
                    </a:moveTo>
                    <a:lnTo>
                      <a:pt x="1390" y="695"/>
                    </a:lnTo>
                    <a:lnTo>
                      <a:pt x="1385" y="766"/>
                    </a:lnTo>
                    <a:lnTo>
                      <a:pt x="1377" y="832"/>
                    </a:lnTo>
                    <a:lnTo>
                      <a:pt x="1359" y="899"/>
                    </a:lnTo>
                    <a:lnTo>
                      <a:pt x="1337" y="965"/>
                    </a:lnTo>
                    <a:lnTo>
                      <a:pt x="1306" y="1027"/>
                    </a:lnTo>
                    <a:lnTo>
                      <a:pt x="1270" y="1084"/>
                    </a:lnTo>
                    <a:lnTo>
                      <a:pt x="1231" y="1138"/>
                    </a:lnTo>
                    <a:lnTo>
                      <a:pt x="1186" y="1186"/>
                    </a:lnTo>
                    <a:lnTo>
                      <a:pt x="1138" y="1231"/>
                    </a:lnTo>
                    <a:lnTo>
                      <a:pt x="1084" y="1270"/>
                    </a:lnTo>
                    <a:lnTo>
                      <a:pt x="1027" y="1306"/>
                    </a:lnTo>
                    <a:lnTo>
                      <a:pt x="965" y="1332"/>
                    </a:lnTo>
                    <a:lnTo>
                      <a:pt x="903" y="1359"/>
                    </a:lnTo>
                    <a:lnTo>
                      <a:pt x="837" y="1372"/>
                    </a:lnTo>
                    <a:lnTo>
                      <a:pt x="766" y="1385"/>
                    </a:lnTo>
                    <a:lnTo>
                      <a:pt x="695" y="1390"/>
                    </a:lnTo>
                    <a:lnTo>
                      <a:pt x="624" y="1385"/>
                    </a:lnTo>
                    <a:lnTo>
                      <a:pt x="553" y="1372"/>
                    </a:lnTo>
                    <a:lnTo>
                      <a:pt x="487" y="1359"/>
                    </a:lnTo>
                    <a:lnTo>
                      <a:pt x="425" y="1332"/>
                    </a:lnTo>
                    <a:lnTo>
                      <a:pt x="363" y="1306"/>
                    </a:lnTo>
                    <a:lnTo>
                      <a:pt x="306" y="1270"/>
                    </a:lnTo>
                    <a:lnTo>
                      <a:pt x="252" y="1231"/>
                    </a:lnTo>
                    <a:lnTo>
                      <a:pt x="204" y="1186"/>
                    </a:lnTo>
                    <a:lnTo>
                      <a:pt x="159" y="1138"/>
                    </a:lnTo>
                    <a:lnTo>
                      <a:pt x="120" y="1084"/>
                    </a:lnTo>
                    <a:lnTo>
                      <a:pt x="84" y="1027"/>
                    </a:lnTo>
                    <a:lnTo>
                      <a:pt x="53" y="965"/>
                    </a:lnTo>
                    <a:lnTo>
                      <a:pt x="31" y="899"/>
                    </a:lnTo>
                    <a:lnTo>
                      <a:pt x="13" y="832"/>
                    </a:lnTo>
                    <a:lnTo>
                      <a:pt x="5" y="766"/>
                    </a:lnTo>
                    <a:lnTo>
                      <a:pt x="0" y="695"/>
                    </a:lnTo>
                    <a:lnTo>
                      <a:pt x="5" y="624"/>
                    </a:lnTo>
                    <a:lnTo>
                      <a:pt x="13" y="553"/>
                    </a:lnTo>
                    <a:lnTo>
                      <a:pt x="31" y="487"/>
                    </a:lnTo>
                    <a:lnTo>
                      <a:pt x="53" y="425"/>
                    </a:lnTo>
                    <a:lnTo>
                      <a:pt x="84" y="363"/>
                    </a:lnTo>
                    <a:lnTo>
                      <a:pt x="120" y="306"/>
                    </a:lnTo>
                    <a:lnTo>
                      <a:pt x="159" y="252"/>
                    </a:lnTo>
                    <a:lnTo>
                      <a:pt x="204" y="204"/>
                    </a:lnTo>
                    <a:lnTo>
                      <a:pt x="252" y="159"/>
                    </a:lnTo>
                    <a:lnTo>
                      <a:pt x="306" y="120"/>
                    </a:lnTo>
                    <a:lnTo>
                      <a:pt x="363" y="84"/>
                    </a:lnTo>
                    <a:lnTo>
                      <a:pt x="425" y="53"/>
                    </a:lnTo>
                    <a:lnTo>
                      <a:pt x="487" y="31"/>
                    </a:lnTo>
                    <a:lnTo>
                      <a:pt x="553" y="13"/>
                    </a:lnTo>
                    <a:lnTo>
                      <a:pt x="624" y="5"/>
                    </a:lnTo>
                    <a:lnTo>
                      <a:pt x="695" y="0"/>
                    </a:lnTo>
                    <a:lnTo>
                      <a:pt x="766" y="5"/>
                    </a:lnTo>
                    <a:lnTo>
                      <a:pt x="837" y="13"/>
                    </a:lnTo>
                    <a:lnTo>
                      <a:pt x="903" y="31"/>
                    </a:lnTo>
                    <a:lnTo>
                      <a:pt x="965" y="53"/>
                    </a:lnTo>
                    <a:lnTo>
                      <a:pt x="1027" y="84"/>
                    </a:lnTo>
                    <a:lnTo>
                      <a:pt x="1084" y="120"/>
                    </a:lnTo>
                    <a:lnTo>
                      <a:pt x="1138" y="159"/>
                    </a:lnTo>
                    <a:lnTo>
                      <a:pt x="1186" y="204"/>
                    </a:lnTo>
                    <a:lnTo>
                      <a:pt x="1231" y="252"/>
                    </a:lnTo>
                    <a:lnTo>
                      <a:pt x="1270" y="306"/>
                    </a:lnTo>
                    <a:lnTo>
                      <a:pt x="1306" y="363"/>
                    </a:lnTo>
                    <a:lnTo>
                      <a:pt x="1337" y="425"/>
                    </a:lnTo>
                    <a:lnTo>
                      <a:pt x="1359" y="487"/>
                    </a:lnTo>
                    <a:lnTo>
                      <a:pt x="1377" y="553"/>
                    </a:lnTo>
                    <a:lnTo>
                      <a:pt x="1385" y="624"/>
                    </a:lnTo>
                    <a:lnTo>
                      <a:pt x="1390" y="695"/>
                    </a:ln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he-IL" sz="1798"/>
              </a:p>
            </p:txBody>
          </p:sp>
          <p:sp>
            <p:nvSpPr>
              <p:cNvPr id="47" name="Freeform 10">
                <a:extLst>
                  <a:ext uri="{FF2B5EF4-FFF2-40B4-BE49-F238E27FC236}">
                    <a16:creationId xmlns:a16="http://schemas.microsoft.com/office/drawing/2014/main" id="{469F010F-3FCD-43EB-AB22-303F7B811F9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439453" y="2885105"/>
                <a:ext cx="2087733" cy="2087985"/>
              </a:xfrm>
              <a:custGeom>
                <a:avLst/>
                <a:gdLst>
                  <a:gd name="T0" fmla="*/ 695 w 1314"/>
                  <a:gd name="T1" fmla="*/ 221 h 1314"/>
                  <a:gd name="T2" fmla="*/ 792 w 1314"/>
                  <a:gd name="T3" fmla="*/ 13 h 1314"/>
                  <a:gd name="T4" fmla="*/ 797 w 1314"/>
                  <a:gd name="T5" fmla="*/ 243 h 1314"/>
                  <a:gd name="T6" fmla="*/ 943 w 1314"/>
                  <a:gd name="T7" fmla="*/ 66 h 1314"/>
                  <a:gd name="T8" fmla="*/ 894 w 1314"/>
                  <a:gd name="T9" fmla="*/ 287 h 1314"/>
                  <a:gd name="T10" fmla="*/ 1075 w 1314"/>
                  <a:gd name="T11" fmla="*/ 154 h 1314"/>
                  <a:gd name="T12" fmla="*/ 978 w 1314"/>
                  <a:gd name="T13" fmla="*/ 358 h 1314"/>
                  <a:gd name="T14" fmla="*/ 1186 w 1314"/>
                  <a:gd name="T15" fmla="*/ 270 h 1314"/>
                  <a:gd name="T16" fmla="*/ 1040 w 1314"/>
                  <a:gd name="T17" fmla="*/ 442 h 1314"/>
                  <a:gd name="T18" fmla="*/ 1266 w 1314"/>
                  <a:gd name="T19" fmla="*/ 411 h 1314"/>
                  <a:gd name="T20" fmla="*/ 1080 w 1314"/>
                  <a:gd name="T21" fmla="*/ 544 h 1314"/>
                  <a:gd name="T22" fmla="*/ 1306 w 1314"/>
                  <a:gd name="T23" fmla="*/ 566 h 1314"/>
                  <a:gd name="T24" fmla="*/ 1093 w 1314"/>
                  <a:gd name="T25" fmla="*/ 650 h 1314"/>
                  <a:gd name="T26" fmla="*/ 1310 w 1314"/>
                  <a:gd name="T27" fmla="*/ 725 h 1314"/>
                  <a:gd name="T28" fmla="*/ 1084 w 1314"/>
                  <a:gd name="T29" fmla="*/ 756 h 1314"/>
                  <a:gd name="T30" fmla="*/ 1275 w 1314"/>
                  <a:gd name="T31" fmla="*/ 880 h 1314"/>
                  <a:gd name="T32" fmla="*/ 1049 w 1314"/>
                  <a:gd name="T33" fmla="*/ 858 h 1314"/>
                  <a:gd name="T34" fmla="*/ 1204 w 1314"/>
                  <a:gd name="T35" fmla="*/ 1026 h 1314"/>
                  <a:gd name="T36" fmla="*/ 987 w 1314"/>
                  <a:gd name="T37" fmla="*/ 947 h 1314"/>
                  <a:gd name="T38" fmla="*/ 1098 w 1314"/>
                  <a:gd name="T39" fmla="*/ 1146 h 1314"/>
                  <a:gd name="T40" fmla="*/ 907 w 1314"/>
                  <a:gd name="T41" fmla="*/ 1018 h 1314"/>
                  <a:gd name="T42" fmla="*/ 965 w 1314"/>
                  <a:gd name="T43" fmla="*/ 1239 h 1314"/>
                  <a:gd name="T44" fmla="*/ 814 w 1314"/>
                  <a:gd name="T45" fmla="*/ 1066 h 1314"/>
                  <a:gd name="T46" fmla="*/ 814 w 1314"/>
                  <a:gd name="T47" fmla="*/ 1296 h 1314"/>
                  <a:gd name="T48" fmla="*/ 713 w 1314"/>
                  <a:gd name="T49" fmla="*/ 1093 h 1314"/>
                  <a:gd name="T50" fmla="*/ 655 w 1314"/>
                  <a:gd name="T51" fmla="*/ 1314 h 1314"/>
                  <a:gd name="T52" fmla="*/ 602 w 1314"/>
                  <a:gd name="T53" fmla="*/ 1093 h 1314"/>
                  <a:gd name="T54" fmla="*/ 496 w 1314"/>
                  <a:gd name="T55" fmla="*/ 1296 h 1314"/>
                  <a:gd name="T56" fmla="*/ 500 w 1314"/>
                  <a:gd name="T57" fmla="*/ 1066 h 1314"/>
                  <a:gd name="T58" fmla="*/ 350 w 1314"/>
                  <a:gd name="T59" fmla="*/ 1239 h 1314"/>
                  <a:gd name="T60" fmla="*/ 407 w 1314"/>
                  <a:gd name="T61" fmla="*/ 1018 h 1314"/>
                  <a:gd name="T62" fmla="*/ 217 w 1314"/>
                  <a:gd name="T63" fmla="*/ 1146 h 1314"/>
                  <a:gd name="T64" fmla="*/ 327 w 1314"/>
                  <a:gd name="T65" fmla="*/ 947 h 1314"/>
                  <a:gd name="T66" fmla="*/ 111 w 1314"/>
                  <a:gd name="T67" fmla="*/ 1026 h 1314"/>
                  <a:gd name="T68" fmla="*/ 266 w 1314"/>
                  <a:gd name="T69" fmla="*/ 858 h 1314"/>
                  <a:gd name="T70" fmla="*/ 40 w 1314"/>
                  <a:gd name="T71" fmla="*/ 880 h 1314"/>
                  <a:gd name="T72" fmla="*/ 230 w 1314"/>
                  <a:gd name="T73" fmla="*/ 756 h 1314"/>
                  <a:gd name="T74" fmla="*/ 4 w 1314"/>
                  <a:gd name="T75" fmla="*/ 725 h 1314"/>
                  <a:gd name="T76" fmla="*/ 217 w 1314"/>
                  <a:gd name="T77" fmla="*/ 650 h 1314"/>
                  <a:gd name="T78" fmla="*/ 4 w 1314"/>
                  <a:gd name="T79" fmla="*/ 566 h 1314"/>
                  <a:gd name="T80" fmla="*/ 235 w 1314"/>
                  <a:gd name="T81" fmla="*/ 544 h 1314"/>
                  <a:gd name="T82" fmla="*/ 49 w 1314"/>
                  <a:gd name="T83" fmla="*/ 411 h 1314"/>
                  <a:gd name="T84" fmla="*/ 274 w 1314"/>
                  <a:gd name="T85" fmla="*/ 442 h 1314"/>
                  <a:gd name="T86" fmla="*/ 128 w 1314"/>
                  <a:gd name="T87" fmla="*/ 270 h 1314"/>
                  <a:gd name="T88" fmla="*/ 336 w 1314"/>
                  <a:gd name="T89" fmla="*/ 358 h 1314"/>
                  <a:gd name="T90" fmla="*/ 235 w 1314"/>
                  <a:gd name="T91" fmla="*/ 154 h 1314"/>
                  <a:gd name="T92" fmla="*/ 420 w 1314"/>
                  <a:gd name="T93" fmla="*/ 287 h 1314"/>
                  <a:gd name="T94" fmla="*/ 372 w 1314"/>
                  <a:gd name="T95" fmla="*/ 66 h 1314"/>
                  <a:gd name="T96" fmla="*/ 518 w 1314"/>
                  <a:gd name="T97" fmla="*/ 243 h 1314"/>
                  <a:gd name="T98" fmla="*/ 522 w 1314"/>
                  <a:gd name="T99" fmla="*/ 13 h 1314"/>
                  <a:gd name="T100" fmla="*/ 620 w 1314"/>
                  <a:gd name="T101" fmla="*/ 221 h 13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1314" h="1314">
                    <a:moveTo>
                      <a:pt x="655" y="221"/>
                    </a:moveTo>
                    <a:lnTo>
                      <a:pt x="686" y="0"/>
                    </a:lnTo>
                    <a:lnTo>
                      <a:pt x="695" y="221"/>
                    </a:lnTo>
                    <a:lnTo>
                      <a:pt x="739" y="4"/>
                    </a:lnTo>
                    <a:lnTo>
                      <a:pt x="730" y="225"/>
                    </a:lnTo>
                    <a:lnTo>
                      <a:pt x="792" y="13"/>
                    </a:lnTo>
                    <a:lnTo>
                      <a:pt x="761" y="234"/>
                    </a:lnTo>
                    <a:lnTo>
                      <a:pt x="841" y="26"/>
                    </a:lnTo>
                    <a:lnTo>
                      <a:pt x="797" y="243"/>
                    </a:lnTo>
                    <a:lnTo>
                      <a:pt x="894" y="44"/>
                    </a:lnTo>
                    <a:lnTo>
                      <a:pt x="832" y="256"/>
                    </a:lnTo>
                    <a:lnTo>
                      <a:pt x="943" y="66"/>
                    </a:lnTo>
                    <a:lnTo>
                      <a:pt x="863" y="270"/>
                    </a:lnTo>
                    <a:lnTo>
                      <a:pt x="991" y="92"/>
                    </a:lnTo>
                    <a:lnTo>
                      <a:pt x="894" y="287"/>
                    </a:lnTo>
                    <a:lnTo>
                      <a:pt x="1036" y="119"/>
                    </a:lnTo>
                    <a:lnTo>
                      <a:pt x="925" y="309"/>
                    </a:lnTo>
                    <a:lnTo>
                      <a:pt x="1075" y="154"/>
                    </a:lnTo>
                    <a:lnTo>
                      <a:pt x="952" y="331"/>
                    </a:lnTo>
                    <a:lnTo>
                      <a:pt x="1115" y="190"/>
                    </a:lnTo>
                    <a:lnTo>
                      <a:pt x="978" y="358"/>
                    </a:lnTo>
                    <a:lnTo>
                      <a:pt x="1155" y="225"/>
                    </a:lnTo>
                    <a:lnTo>
                      <a:pt x="1000" y="385"/>
                    </a:lnTo>
                    <a:lnTo>
                      <a:pt x="1186" y="270"/>
                    </a:lnTo>
                    <a:lnTo>
                      <a:pt x="1022" y="416"/>
                    </a:lnTo>
                    <a:lnTo>
                      <a:pt x="1217" y="314"/>
                    </a:lnTo>
                    <a:lnTo>
                      <a:pt x="1040" y="442"/>
                    </a:lnTo>
                    <a:lnTo>
                      <a:pt x="1244" y="362"/>
                    </a:lnTo>
                    <a:lnTo>
                      <a:pt x="1058" y="478"/>
                    </a:lnTo>
                    <a:lnTo>
                      <a:pt x="1266" y="411"/>
                    </a:lnTo>
                    <a:lnTo>
                      <a:pt x="1071" y="509"/>
                    </a:lnTo>
                    <a:lnTo>
                      <a:pt x="1283" y="460"/>
                    </a:lnTo>
                    <a:lnTo>
                      <a:pt x="1080" y="544"/>
                    </a:lnTo>
                    <a:lnTo>
                      <a:pt x="1297" y="513"/>
                    </a:lnTo>
                    <a:lnTo>
                      <a:pt x="1089" y="579"/>
                    </a:lnTo>
                    <a:lnTo>
                      <a:pt x="1306" y="566"/>
                    </a:lnTo>
                    <a:lnTo>
                      <a:pt x="1093" y="615"/>
                    </a:lnTo>
                    <a:lnTo>
                      <a:pt x="1314" y="619"/>
                    </a:lnTo>
                    <a:lnTo>
                      <a:pt x="1093" y="650"/>
                    </a:lnTo>
                    <a:lnTo>
                      <a:pt x="1314" y="672"/>
                    </a:lnTo>
                    <a:lnTo>
                      <a:pt x="1093" y="686"/>
                    </a:lnTo>
                    <a:lnTo>
                      <a:pt x="1310" y="725"/>
                    </a:lnTo>
                    <a:lnTo>
                      <a:pt x="1089" y="721"/>
                    </a:lnTo>
                    <a:lnTo>
                      <a:pt x="1301" y="779"/>
                    </a:lnTo>
                    <a:lnTo>
                      <a:pt x="1084" y="756"/>
                    </a:lnTo>
                    <a:lnTo>
                      <a:pt x="1292" y="832"/>
                    </a:lnTo>
                    <a:lnTo>
                      <a:pt x="1075" y="792"/>
                    </a:lnTo>
                    <a:lnTo>
                      <a:pt x="1275" y="880"/>
                    </a:lnTo>
                    <a:lnTo>
                      <a:pt x="1062" y="823"/>
                    </a:lnTo>
                    <a:lnTo>
                      <a:pt x="1257" y="929"/>
                    </a:lnTo>
                    <a:lnTo>
                      <a:pt x="1049" y="858"/>
                    </a:lnTo>
                    <a:lnTo>
                      <a:pt x="1230" y="978"/>
                    </a:lnTo>
                    <a:lnTo>
                      <a:pt x="1031" y="889"/>
                    </a:lnTo>
                    <a:lnTo>
                      <a:pt x="1204" y="1026"/>
                    </a:lnTo>
                    <a:lnTo>
                      <a:pt x="1009" y="916"/>
                    </a:lnTo>
                    <a:lnTo>
                      <a:pt x="1173" y="1066"/>
                    </a:lnTo>
                    <a:lnTo>
                      <a:pt x="987" y="947"/>
                    </a:lnTo>
                    <a:lnTo>
                      <a:pt x="1137" y="1110"/>
                    </a:lnTo>
                    <a:lnTo>
                      <a:pt x="965" y="969"/>
                    </a:lnTo>
                    <a:lnTo>
                      <a:pt x="1098" y="1146"/>
                    </a:lnTo>
                    <a:lnTo>
                      <a:pt x="938" y="995"/>
                    </a:lnTo>
                    <a:lnTo>
                      <a:pt x="1058" y="1181"/>
                    </a:lnTo>
                    <a:lnTo>
                      <a:pt x="907" y="1018"/>
                    </a:lnTo>
                    <a:lnTo>
                      <a:pt x="1014" y="1212"/>
                    </a:lnTo>
                    <a:lnTo>
                      <a:pt x="881" y="1035"/>
                    </a:lnTo>
                    <a:lnTo>
                      <a:pt x="965" y="1239"/>
                    </a:lnTo>
                    <a:lnTo>
                      <a:pt x="845" y="1053"/>
                    </a:lnTo>
                    <a:lnTo>
                      <a:pt x="916" y="1261"/>
                    </a:lnTo>
                    <a:lnTo>
                      <a:pt x="814" y="1066"/>
                    </a:lnTo>
                    <a:lnTo>
                      <a:pt x="867" y="1279"/>
                    </a:lnTo>
                    <a:lnTo>
                      <a:pt x="779" y="1079"/>
                    </a:lnTo>
                    <a:lnTo>
                      <a:pt x="814" y="1296"/>
                    </a:lnTo>
                    <a:lnTo>
                      <a:pt x="748" y="1088"/>
                    </a:lnTo>
                    <a:lnTo>
                      <a:pt x="766" y="1305"/>
                    </a:lnTo>
                    <a:lnTo>
                      <a:pt x="713" y="1093"/>
                    </a:lnTo>
                    <a:lnTo>
                      <a:pt x="713" y="1314"/>
                    </a:lnTo>
                    <a:lnTo>
                      <a:pt x="673" y="1097"/>
                    </a:lnTo>
                    <a:lnTo>
                      <a:pt x="655" y="1314"/>
                    </a:lnTo>
                    <a:lnTo>
                      <a:pt x="637" y="1097"/>
                    </a:lnTo>
                    <a:lnTo>
                      <a:pt x="602" y="1314"/>
                    </a:lnTo>
                    <a:lnTo>
                      <a:pt x="602" y="1093"/>
                    </a:lnTo>
                    <a:lnTo>
                      <a:pt x="549" y="1305"/>
                    </a:lnTo>
                    <a:lnTo>
                      <a:pt x="566" y="1088"/>
                    </a:lnTo>
                    <a:lnTo>
                      <a:pt x="496" y="1296"/>
                    </a:lnTo>
                    <a:lnTo>
                      <a:pt x="535" y="1079"/>
                    </a:lnTo>
                    <a:lnTo>
                      <a:pt x="447" y="1279"/>
                    </a:lnTo>
                    <a:lnTo>
                      <a:pt x="500" y="1066"/>
                    </a:lnTo>
                    <a:lnTo>
                      <a:pt x="398" y="1261"/>
                    </a:lnTo>
                    <a:lnTo>
                      <a:pt x="465" y="1053"/>
                    </a:lnTo>
                    <a:lnTo>
                      <a:pt x="350" y="1239"/>
                    </a:lnTo>
                    <a:lnTo>
                      <a:pt x="434" y="1035"/>
                    </a:lnTo>
                    <a:lnTo>
                      <a:pt x="301" y="1212"/>
                    </a:lnTo>
                    <a:lnTo>
                      <a:pt x="407" y="1018"/>
                    </a:lnTo>
                    <a:lnTo>
                      <a:pt x="257" y="1181"/>
                    </a:lnTo>
                    <a:lnTo>
                      <a:pt x="376" y="995"/>
                    </a:lnTo>
                    <a:lnTo>
                      <a:pt x="217" y="1146"/>
                    </a:lnTo>
                    <a:lnTo>
                      <a:pt x="350" y="969"/>
                    </a:lnTo>
                    <a:lnTo>
                      <a:pt x="177" y="1110"/>
                    </a:lnTo>
                    <a:lnTo>
                      <a:pt x="327" y="947"/>
                    </a:lnTo>
                    <a:lnTo>
                      <a:pt x="142" y="1066"/>
                    </a:lnTo>
                    <a:lnTo>
                      <a:pt x="305" y="916"/>
                    </a:lnTo>
                    <a:lnTo>
                      <a:pt x="111" y="1026"/>
                    </a:lnTo>
                    <a:lnTo>
                      <a:pt x="283" y="889"/>
                    </a:lnTo>
                    <a:lnTo>
                      <a:pt x="84" y="978"/>
                    </a:lnTo>
                    <a:lnTo>
                      <a:pt x="266" y="858"/>
                    </a:lnTo>
                    <a:lnTo>
                      <a:pt x="57" y="929"/>
                    </a:lnTo>
                    <a:lnTo>
                      <a:pt x="252" y="823"/>
                    </a:lnTo>
                    <a:lnTo>
                      <a:pt x="40" y="880"/>
                    </a:lnTo>
                    <a:lnTo>
                      <a:pt x="239" y="792"/>
                    </a:lnTo>
                    <a:lnTo>
                      <a:pt x="22" y="832"/>
                    </a:lnTo>
                    <a:lnTo>
                      <a:pt x="230" y="756"/>
                    </a:lnTo>
                    <a:lnTo>
                      <a:pt x="9" y="779"/>
                    </a:lnTo>
                    <a:lnTo>
                      <a:pt x="221" y="721"/>
                    </a:lnTo>
                    <a:lnTo>
                      <a:pt x="4" y="725"/>
                    </a:lnTo>
                    <a:lnTo>
                      <a:pt x="221" y="686"/>
                    </a:lnTo>
                    <a:lnTo>
                      <a:pt x="0" y="672"/>
                    </a:lnTo>
                    <a:lnTo>
                      <a:pt x="217" y="650"/>
                    </a:lnTo>
                    <a:lnTo>
                      <a:pt x="0" y="619"/>
                    </a:lnTo>
                    <a:lnTo>
                      <a:pt x="221" y="615"/>
                    </a:lnTo>
                    <a:lnTo>
                      <a:pt x="4" y="566"/>
                    </a:lnTo>
                    <a:lnTo>
                      <a:pt x="226" y="579"/>
                    </a:lnTo>
                    <a:lnTo>
                      <a:pt x="18" y="513"/>
                    </a:lnTo>
                    <a:lnTo>
                      <a:pt x="235" y="544"/>
                    </a:lnTo>
                    <a:lnTo>
                      <a:pt x="31" y="460"/>
                    </a:lnTo>
                    <a:lnTo>
                      <a:pt x="243" y="509"/>
                    </a:lnTo>
                    <a:lnTo>
                      <a:pt x="49" y="411"/>
                    </a:lnTo>
                    <a:lnTo>
                      <a:pt x="257" y="478"/>
                    </a:lnTo>
                    <a:lnTo>
                      <a:pt x="71" y="362"/>
                    </a:lnTo>
                    <a:lnTo>
                      <a:pt x="274" y="442"/>
                    </a:lnTo>
                    <a:lnTo>
                      <a:pt x="97" y="314"/>
                    </a:lnTo>
                    <a:lnTo>
                      <a:pt x="292" y="416"/>
                    </a:lnTo>
                    <a:lnTo>
                      <a:pt x="128" y="270"/>
                    </a:lnTo>
                    <a:lnTo>
                      <a:pt x="314" y="385"/>
                    </a:lnTo>
                    <a:lnTo>
                      <a:pt x="159" y="225"/>
                    </a:lnTo>
                    <a:lnTo>
                      <a:pt x="336" y="358"/>
                    </a:lnTo>
                    <a:lnTo>
                      <a:pt x="195" y="190"/>
                    </a:lnTo>
                    <a:lnTo>
                      <a:pt x="363" y="331"/>
                    </a:lnTo>
                    <a:lnTo>
                      <a:pt x="235" y="154"/>
                    </a:lnTo>
                    <a:lnTo>
                      <a:pt x="389" y="309"/>
                    </a:lnTo>
                    <a:lnTo>
                      <a:pt x="279" y="119"/>
                    </a:lnTo>
                    <a:lnTo>
                      <a:pt x="420" y="287"/>
                    </a:lnTo>
                    <a:lnTo>
                      <a:pt x="323" y="92"/>
                    </a:lnTo>
                    <a:lnTo>
                      <a:pt x="451" y="270"/>
                    </a:lnTo>
                    <a:lnTo>
                      <a:pt x="372" y="66"/>
                    </a:lnTo>
                    <a:lnTo>
                      <a:pt x="482" y="256"/>
                    </a:lnTo>
                    <a:lnTo>
                      <a:pt x="420" y="44"/>
                    </a:lnTo>
                    <a:lnTo>
                      <a:pt x="518" y="243"/>
                    </a:lnTo>
                    <a:lnTo>
                      <a:pt x="474" y="26"/>
                    </a:lnTo>
                    <a:lnTo>
                      <a:pt x="549" y="234"/>
                    </a:lnTo>
                    <a:lnTo>
                      <a:pt x="522" y="13"/>
                    </a:lnTo>
                    <a:lnTo>
                      <a:pt x="584" y="225"/>
                    </a:lnTo>
                    <a:lnTo>
                      <a:pt x="575" y="4"/>
                    </a:lnTo>
                    <a:lnTo>
                      <a:pt x="620" y="221"/>
                    </a:lnTo>
                    <a:lnTo>
                      <a:pt x="628" y="0"/>
                    </a:lnTo>
                    <a:lnTo>
                      <a:pt x="655" y="221"/>
                    </a:lnTo>
                    <a:close/>
                  </a:path>
                </a:pathLst>
              </a:custGeom>
              <a:solidFill>
                <a:schemeClr val="tx2">
                  <a:lumMod val="40000"/>
                  <a:lumOff val="60000"/>
                </a:schemeClr>
              </a:solidFill>
              <a:ln>
                <a:noFill/>
              </a:ln>
            </p:spPr>
            <p:txBody>
              <a:bodyPr/>
              <a:lstStyle/>
              <a:p>
                <a:pPr>
                  <a:defRPr/>
                </a:pPr>
                <a:endParaRPr lang="he-IL" sz="1100"/>
              </a:p>
            </p:txBody>
          </p:sp>
        </p:grpSp>
        <p:sp>
          <p:nvSpPr>
            <p:cNvPr id="42" name="AutoShape 4">
              <a:extLst>
                <a:ext uri="{FF2B5EF4-FFF2-40B4-BE49-F238E27FC236}">
                  <a16:creationId xmlns:a16="http://schemas.microsoft.com/office/drawing/2014/main" id="{2D3DAF28-8505-4E06-AE65-3F013BC372C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46266" y="2344663"/>
              <a:ext cx="952398" cy="504775"/>
            </a:xfrm>
            <a:prstGeom prst="cloudCallout">
              <a:avLst>
                <a:gd name="adj1" fmla="val -33972"/>
                <a:gd name="adj2" fmla="val 90069"/>
              </a:avLst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spcBef>
                  <a:spcPct val="20000"/>
                </a:spcBef>
                <a:buFont typeface="Arial" pitchFamily="34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pitchFamily="34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itchFamily="34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itchFamily="34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he-IL" sz="1100">
                <a:latin typeface="Arial" pitchFamily="34" charset="0"/>
              </a:endParaRPr>
            </a:p>
          </p:txBody>
        </p:sp>
      </p:grpSp>
      <p:sp>
        <p:nvSpPr>
          <p:cNvPr id="48" name="TextBox 47">
            <a:extLst>
              <a:ext uri="{FF2B5EF4-FFF2-40B4-BE49-F238E27FC236}">
                <a16:creationId xmlns:a16="http://schemas.microsoft.com/office/drawing/2014/main" id="{EE3FD470-3511-4DC1-A9C3-93CC645A5E1F}"/>
              </a:ext>
            </a:extLst>
          </p:cNvPr>
          <p:cNvSpPr txBox="1"/>
          <p:nvPr/>
        </p:nvSpPr>
        <p:spPr>
          <a:xfrm>
            <a:off x="923185" y="3059860"/>
            <a:ext cx="1171506" cy="369140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he-IL" sz="1798" dirty="0"/>
              <a:t>למדתי ש...</a:t>
            </a:r>
          </a:p>
        </p:txBody>
      </p:sp>
      <p:grpSp>
        <p:nvGrpSpPr>
          <p:cNvPr id="49" name="קבוצה 50">
            <a:extLst>
              <a:ext uri="{FF2B5EF4-FFF2-40B4-BE49-F238E27FC236}">
                <a16:creationId xmlns:a16="http://schemas.microsoft.com/office/drawing/2014/main" id="{1975C398-E282-4442-9D98-CFCB00E45F7E}"/>
              </a:ext>
            </a:extLst>
          </p:cNvPr>
          <p:cNvGrpSpPr>
            <a:grpSpLocks/>
          </p:cNvGrpSpPr>
          <p:nvPr/>
        </p:nvGrpSpPr>
        <p:grpSpPr bwMode="auto">
          <a:xfrm>
            <a:off x="10065318" y="3903214"/>
            <a:ext cx="1799287" cy="1799287"/>
            <a:chOff x="2880824" y="908720"/>
            <a:chExt cx="2374900" cy="2374900"/>
          </a:xfrm>
        </p:grpSpPr>
        <p:grpSp>
          <p:nvGrpSpPr>
            <p:cNvPr id="50" name="קבוצה 51">
              <a:extLst>
                <a:ext uri="{FF2B5EF4-FFF2-40B4-BE49-F238E27FC236}">
                  <a16:creationId xmlns:a16="http://schemas.microsoft.com/office/drawing/2014/main" id="{B2D1B38D-7CC0-46A9-B557-1BC2972FAEE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880824" y="908720"/>
              <a:ext cx="2374900" cy="2374900"/>
              <a:chOff x="5292725" y="2744788"/>
              <a:chExt cx="2374900" cy="2374900"/>
            </a:xfrm>
          </p:grpSpPr>
          <p:sp>
            <p:nvSpPr>
              <p:cNvPr id="52" name="AutoShape 5">
                <a:extLst>
                  <a:ext uri="{FF2B5EF4-FFF2-40B4-BE49-F238E27FC236}">
                    <a16:creationId xmlns:a16="http://schemas.microsoft.com/office/drawing/2014/main" id="{0C12CFD7-BC76-4F12-8AE7-AE88289D32AD}"/>
                  </a:ext>
                </a:extLst>
              </p:cNvPr>
              <p:cNvSpPr>
                <a:spLocks noChangeAspect="1" noChangeArrowheads="1" noTextEdit="1"/>
              </p:cNvSpPr>
              <p:nvPr/>
            </p:nvSpPr>
            <p:spPr bwMode="auto">
              <a:xfrm>
                <a:off x="5292725" y="2744788"/>
                <a:ext cx="2374900" cy="23749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he-IL" sz="1798"/>
              </a:p>
            </p:txBody>
          </p:sp>
          <p:sp>
            <p:nvSpPr>
              <p:cNvPr id="53" name="Freeform 7">
                <a:extLst>
                  <a:ext uri="{FF2B5EF4-FFF2-40B4-BE49-F238E27FC236}">
                    <a16:creationId xmlns:a16="http://schemas.microsoft.com/office/drawing/2014/main" id="{1E2FD142-A5CF-4863-BF3F-CA037DD252F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76863" y="2828926"/>
                <a:ext cx="2206625" cy="2206625"/>
              </a:xfrm>
              <a:custGeom>
                <a:avLst/>
                <a:gdLst>
                  <a:gd name="T0" fmla="*/ 2147483647 w 1390"/>
                  <a:gd name="T1" fmla="*/ 2147483647 h 1390"/>
                  <a:gd name="T2" fmla="*/ 2147483647 w 1390"/>
                  <a:gd name="T3" fmla="*/ 2147483647 h 1390"/>
                  <a:gd name="T4" fmla="*/ 2147483647 w 1390"/>
                  <a:gd name="T5" fmla="*/ 2147483647 h 1390"/>
                  <a:gd name="T6" fmla="*/ 2147483647 w 1390"/>
                  <a:gd name="T7" fmla="*/ 2147483647 h 1390"/>
                  <a:gd name="T8" fmla="*/ 2147483647 w 1390"/>
                  <a:gd name="T9" fmla="*/ 2147483647 h 1390"/>
                  <a:gd name="T10" fmla="*/ 2147483647 w 1390"/>
                  <a:gd name="T11" fmla="*/ 2147483647 h 1390"/>
                  <a:gd name="T12" fmla="*/ 2147483647 w 1390"/>
                  <a:gd name="T13" fmla="*/ 2147483647 h 1390"/>
                  <a:gd name="T14" fmla="*/ 2147483647 w 1390"/>
                  <a:gd name="T15" fmla="*/ 2147483647 h 1390"/>
                  <a:gd name="T16" fmla="*/ 2147483647 w 1390"/>
                  <a:gd name="T17" fmla="*/ 2147483647 h 1390"/>
                  <a:gd name="T18" fmla="*/ 2147483647 w 1390"/>
                  <a:gd name="T19" fmla="*/ 2147483647 h 1390"/>
                  <a:gd name="T20" fmla="*/ 2147483647 w 1390"/>
                  <a:gd name="T21" fmla="*/ 2147483647 h 1390"/>
                  <a:gd name="T22" fmla="*/ 2147483647 w 1390"/>
                  <a:gd name="T23" fmla="*/ 2147483647 h 1390"/>
                  <a:gd name="T24" fmla="*/ 2147483647 w 1390"/>
                  <a:gd name="T25" fmla="*/ 2147483647 h 1390"/>
                  <a:gd name="T26" fmla="*/ 2147483647 w 1390"/>
                  <a:gd name="T27" fmla="*/ 2147483647 h 1390"/>
                  <a:gd name="T28" fmla="*/ 2147483647 w 1390"/>
                  <a:gd name="T29" fmla="*/ 2147483647 h 1390"/>
                  <a:gd name="T30" fmla="*/ 2147483647 w 1390"/>
                  <a:gd name="T31" fmla="*/ 2147483647 h 1390"/>
                  <a:gd name="T32" fmla="*/ 2147483647 w 1390"/>
                  <a:gd name="T33" fmla="*/ 2147483647 h 1390"/>
                  <a:gd name="T34" fmla="*/ 0 w 1390"/>
                  <a:gd name="T35" fmla="*/ 2147483647 h 1390"/>
                  <a:gd name="T36" fmla="*/ 2147483647 w 1390"/>
                  <a:gd name="T37" fmla="*/ 2147483647 h 1390"/>
                  <a:gd name="T38" fmla="*/ 2147483647 w 1390"/>
                  <a:gd name="T39" fmla="*/ 2147483647 h 1390"/>
                  <a:gd name="T40" fmla="*/ 2147483647 w 1390"/>
                  <a:gd name="T41" fmla="*/ 2147483647 h 1390"/>
                  <a:gd name="T42" fmla="*/ 2147483647 w 1390"/>
                  <a:gd name="T43" fmla="*/ 2147483647 h 1390"/>
                  <a:gd name="T44" fmla="*/ 2147483647 w 1390"/>
                  <a:gd name="T45" fmla="*/ 2147483647 h 1390"/>
                  <a:gd name="T46" fmla="*/ 2147483647 w 1390"/>
                  <a:gd name="T47" fmla="*/ 2147483647 h 1390"/>
                  <a:gd name="T48" fmla="*/ 2147483647 w 1390"/>
                  <a:gd name="T49" fmla="*/ 2147483647 h 1390"/>
                  <a:gd name="T50" fmla="*/ 2147483647 w 1390"/>
                  <a:gd name="T51" fmla="*/ 0 h 1390"/>
                  <a:gd name="T52" fmla="*/ 2147483647 w 1390"/>
                  <a:gd name="T53" fmla="*/ 2147483647 h 1390"/>
                  <a:gd name="T54" fmla="*/ 2147483647 w 1390"/>
                  <a:gd name="T55" fmla="*/ 2147483647 h 1390"/>
                  <a:gd name="T56" fmla="*/ 2147483647 w 1390"/>
                  <a:gd name="T57" fmla="*/ 2147483647 h 1390"/>
                  <a:gd name="T58" fmla="*/ 2147483647 w 1390"/>
                  <a:gd name="T59" fmla="*/ 2147483647 h 1390"/>
                  <a:gd name="T60" fmla="*/ 2147483647 w 1390"/>
                  <a:gd name="T61" fmla="*/ 2147483647 h 1390"/>
                  <a:gd name="T62" fmla="*/ 2147483647 w 1390"/>
                  <a:gd name="T63" fmla="*/ 2147483647 h 1390"/>
                  <a:gd name="T64" fmla="*/ 2147483647 w 1390"/>
                  <a:gd name="T65" fmla="*/ 2147483647 h 1390"/>
                  <a:gd name="T66" fmla="*/ 2147483647 w 1390"/>
                  <a:gd name="T67" fmla="*/ 2147483647 h 1390"/>
                  <a:gd name="T68" fmla="*/ 2147483647 w 1390"/>
                  <a:gd name="T69" fmla="*/ 2147483647 h 1390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0" t="0" r="r" b="b"/>
                <a:pathLst>
                  <a:path w="1390" h="1390">
                    <a:moveTo>
                      <a:pt x="1390" y="695"/>
                    </a:moveTo>
                    <a:lnTo>
                      <a:pt x="1390" y="695"/>
                    </a:lnTo>
                    <a:lnTo>
                      <a:pt x="1385" y="766"/>
                    </a:lnTo>
                    <a:lnTo>
                      <a:pt x="1377" y="832"/>
                    </a:lnTo>
                    <a:lnTo>
                      <a:pt x="1359" y="899"/>
                    </a:lnTo>
                    <a:lnTo>
                      <a:pt x="1337" y="965"/>
                    </a:lnTo>
                    <a:lnTo>
                      <a:pt x="1306" y="1027"/>
                    </a:lnTo>
                    <a:lnTo>
                      <a:pt x="1270" y="1084"/>
                    </a:lnTo>
                    <a:lnTo>
                      <a:pt x="1231" y="1138"/>
                    </a:lnTo>
                    <a:lnTo>
                      <a:pt x="1186" y="1186"/>
                    </a:lnTo>
                    <a:lnTo>
                      <a:pt x="1138" y="1231"/>
                    </a:lnTo>
                    <a:lnTo>
                      <a:pt x="1084" y="1270"/>
                    </a:lnTo>
                    <a:lnTo>
                      <a:pt x="1027" y="1306"/>
                    </a:lnTo>
                    <a:lnTo>
                      <a:pt x="965" y="1332"/>
                    </a:lnTo>
                    <a:lnTo>
                      <a:pt x="903" y="1359"/>
                    </a:lnTo>
                    <a:lnTo>
                      <a:pt x="837" y="1372"/>
                    </a:lnTo>
                    <a:lnTo>
                      <a:pt x="766" y="1385"/>
                    </a:lnTo>
                    <a:lnTo>
                      <a:pt x="695" y="1390"/>
                    </a:lnTo>
                    <a:lnTo>
                      <a:pt x="624" y="1385"/>
                    </a:lnTo>
                    <a:lnTo>
                      <a:pt x="553" y="1372"/>
                    </a:lnTo>
                    <a:lnTo>
                      <a:pt x="487" y="1359"/>
                    </a:lnTo>
                    <a:lnTo>
                      <a:pt x="425" y="1332"/>
                    </a:lnTo>
                    <a:lnTo>
                      <a:pt x="363" y="1306"/>
                    </a:lnTo>
                    <a:lnTo>
                      <a:pt x="306" y="1270"/>
                    </a:lnTo>
                    <a:lnTo>
                      <a:pt x="252" y="1231"/>
                    </a:lnTo>
                    <a:lnTo>
                      <a:pt x="204" y="1186"/>
                    </a:lnTo>
                    <a:lnTo>
                      <a:pt x="159" y="1138"/>
                    </a:lnTo>
                    <a:lnTo>
                      <a:pt x="120" y="1084"/>
                    </a:lnTo>
                    <a:lnTo>
                      <a:pt x="84" y="1027"/>
                    </a:lnTo>
                    <a:lnTo>
                      <a:pt x="53" y="965"/>
                    </a:lnTo>
                    <a:lnTo>
                      <a:pt x="31" y="899"/>
                    </a:lnTo>
                    <a:lnTo>
                      <a:pt x="13" y="832"/>
                    </a:lnTo>
                    <a:lnTo>
                      <a:pt x="5" y="766"/>
                    </a:lnTo>
                    <a:lnTo>
                      <a:pt x="0" y="695"/>
                    </a:lnTo>
                    <a:lnTo>
                      <a:pt x="5" y="624"/>
                    </a:lnTo>
                    <a:lnTo>
                      <a:pt x="13" y="553"/>
                    </a:lnTo>
                    <a:lnTo>
                      <a:pt x="31" y="487"/>
                    </a:lnTo>
                    <a:lnTo>
                      <a:pt x="53" y="425"/>
                    </a:lnTo>
                    <a:lnTo>
                      <a:pt x="84" y="363"/>
                    </a:lnTo>
                    <a:lnTo>
                      <a:pt x="120" y="306"/>
                    </a:lnTo>
                    <a:lnTo>
                      <a:pt x="159" y="252"/>
                    </a:lnTo>
                    <a:lnTo>
                      <a:pt x="204" y="204"/>
                    </a:lnTo>
                    <a:lnTo>
                      <a:pt x="252" y="159"/>
                    </a:lnTo>
                    <a:lnTo>
                      <a:pt x="306" y="120"/>
                    </a:lnTo>
                    <a:lnTo>
                      <a:pt x="363" y="84"/>
                    </a:lnTo>
                    <a:lnTo>
                      <a:pt x="425" y="53"/>
                    </a:lnTo>
                    <a:lnTo>
                      <a:pt x="487" y="31"/>
                    </a:lnTo>
                    <a:lnTo>
                      <a:pt x="553" y="13"/>
                    </a:lnTo>
                    <a:lnTo>
                      <a:pt x="624" y="5"/>
                    </a:lnTo>
                    <a:lnTo>
                      <a:pt x="695" y="0"/>
                    </a:lnTo>
                    <a:lnTo>
                      <a:pt x="766" y="5"/>
                    </a:lnTo>
                    <a:lnTo>
                      <a:pt x="837" y="13"/>
                    </a:lnTo>
                    <a:lnTo>
                      <a:pt x="903" y="31"/>
                    </a:lnTo>
                    <a:lnTo>
                      <a:pt x="965" y="53"/>
                    </a:lnTo>
                    <a:lnTo>
                      <a:pt x="1027" y="84"/>
                    </a:lnTo>
                    <a:lnTo>
                      <a:pt x="1084" y="120"/>
                    </a:lnTo>
                    <a:lnTo>
                      <a:pt x="1138" y="159"/>
                    </a:lnTo>
                    <a:lnTo>
                      <a:pt x="1186" y="204"/>
                    </a:lnTo>
                    <a:lnTo>
                      <a:pt x="1231" y="252"/>
                    </a:lnTo>
                    <a:lnTo>
                      <a:pt x="1270" y="306"/>
                    </a:lnTo>
                    <a:lnTo>
                      <a:pt x="1306" y="363"/>
                    </a:lnTo>
                    <a:lnTo>
                      <a:pt x="1337" y="425"/>
                    </a:lnTo>
                    <a:lnTo>
                      <a:pt x="1359" y="487"/>
                    </a:lnTo>
                    <a:lnTo>
                      <a:pt x="1377" y="553"/>
                    </a:lnTo>
                    <a:lnTo>
                      <a:pt x="1385" y="624"/>
                    </a:lnTo>
                    <a:lnTo>
                      <a:pt x="1390" y="695"/>
                    </a:lnTo>
                    <a:close/>
                  </a:path>
                </a:pathLst>
              </a:custGeom>
              <a:solidFill>
                <a:srgbClr val="00A0C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he-IL" sz="1798"/>
              </a:p>
            </p:txBody>
          </p:sp>
          <p:sp>
            <p:nvSpPr>
              <p:cNvPr id="54" name="Freeform 8">
                <a:extLst>
                  <a:ext uri="{FF2B5EF4-FFF2-40B4-BE49-F238E27FC236}">
                    <a16:creationId xmlns:a16="http://schemas.microsoft.com/office/drawing/2014/main" id="{351012E5-4042-4051-9601-5EF1571A695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07013" y="2759076"/>
                <a:ext cx="2346325" cy="2346325"/>
              </a:xfrm>
              <a:custGeom>
                <a:avLst/>
                <a:gdLst>
                  <a:gd name="T0" fmla="*/ 0 w 1478"/>
                  <a:gd name="T1" fmla="*/ 2147483647 h 1478"/>
                  <a:gd name="T2" fmla="*/ 2147483647 w 1478"/>
                  <a:gd name="T3" fmla="*/ 2147483647 h 1478"/>
                  <a:gd name="T4" fmla="*/ 2147483647 w 1478"/>
                  <a:gd name="T5" fmla="*/ 2147483647 h 1478"/>
                  <a:gd name="T6" fmla="*/ 2147483647 w 1478"/>
                  <a:gd name="T7" fmla="*/ 2147483647 h 1478"/>
                  <a:gd name="T8" fmla="*/ 2147483647 w 1478"/>
                  <a:gd name="T9" fmla="*/ 2147483647 h 1478"/>
                  <a:gd name="T10" fmla="*/ 2147483647 w 1478"/>
                  <a:gd name="T11" fmla="*/ 2147483647 h 1478"/>
                  <a:gd name="T12" fmla="*/ 2147483647 w 1478"/>
                  <a:gd name="T13" fmla="*/ 2147483647 h 1478"/>
                  <a:gd name="T14" fmla="*/ 2147483647 w 1478"/>
                  <a:gd name="T15" fmla="*/ 2147483647 h 1478"/>
                  <a:gd name="T16" fmla="*/ 2147483647 w 1478"/>
                  <a:gd name="T17" fmla="*/ 2147483647 h 1478"/>
                  <a:gd name="T18" fmla="*/ 2147483647 w 1478"/>
                  <a:gd name="T19" fmla="*/ 2147483647 h 1478"/>
                  <a:gd name="T20" fmla="*/ 2147483647 w 1478"/>
                  <a:gd name="T21" fmla="*/ 2147483647 h 1478"/>
                  <a:gd name="T22" fmla="*/ 2147483647 w 1478"/>
                  <a:gd name="T23" fmla="*/ 2147483647 h 1478"/>
                  <a:gd name="T24" fmla="*/ 2147483647 w 1478"/>
                  <a:gd name="T25" fmla="*/ 2147483647 h 1478"/>
                  <a:gd name="T26" fmla="*/ 2147483647 w 1478"/>
                  <a:gd name="T27" fmla="*/ 2147483647 h 1478"/>
                  <a:gd name="T28" fmla="*/ 2147483647 w 1478"/>
                  <a:gd name="T29" fmla="*/ 2147483647 h 1478"/>
                  <a:gd name="T30" fmla="*/ 2147483647 w 1478"/>
                  <a:gd name="T31" fmla="*/ 2147483647 h 1478"/>
                  <a:gd name="T32" fmla="*/ 2147483647 w 1478"/>
                  <a:gd name="T33" fmla="*/ 2147483647 h 1478"/>
                  <a:gd name="T34" fmla="*/ 2147483647 w 1478"/>
                  <a:gd name="T35" fmla="*/ 2147483647 h 1478"/>
                  <a:gd name="T36" fmla="*/ 2147483647 w 1478"/>
                  <a:gd name="T37" fmla="*/ 2147483647 h 1478"/>
                  <a:gd name="T38" fmla="*/ 2147483647 w 1478"/>
                  <a:gd name="T39" fmla="*/ 2147483647 h 1478"/>
                  <a:gd name="T40" fmla="*/ 2147483647 w 1478"/>
                  <a:gd name="T41" fmla="*/ 2147483647 h 1478"/>
                  <a:gd name="T42" fmla="*/ 2147483647 w 1478"/>
                  <a:gd name="T43" fmla="*/ 2147483647 h 1478"/>
                  <a:gd name="T44" fmla="*/ 2147483647 w 1478"/>
                  <a:gd name="T45" fmla="*/ 2147483647 h 1478"/>
                  <a:gd name="T46" fmla="*/ 2147483647 w 1478"/>
                  <a:gd name="T47" fmla="*/ 2147483647 h 1478"/>
                  <a:gd name="T48" fmla="*/ 2147483647 w 1478"/>
                  <a:gd name="T49" fmla="*/ 2147483647 h 1478"/>
                  <a:gd name="T50" fmla="*/ 2147483647 w 1478"/>
                  <a:gd name="T51" fmla="*/ 0 h 1478"/>
                  <a:gd name="T52" fmla="*/ 2147483647 w 1478"/>
                  <a:gd name="T53" fmla="*/ 2147483647 h 1478"/>
                  <a:gd name="T54" fmla="*/ 2147483647 w 1478"/>
                  <a:gd name="T55" fmla="*/ 2147483647 h 1478"/>
                  <a:gd name="T56" fmla="*/ 2147483647 w 1478"/>
                  <a:gd name="T57" fmla="*/ 2147483647 h 1478"/>
                  <a:gd name="T58" fmla="*/ 2147483647 w 1478"/>
                  <a:gd name="T59" fmla="*/ 2147483647 h 1478"/>
                  <a:gd name="T60" fmla="*/ 2147483647 w 1478"/>
                  <a:gd name="T61" fmla="*/ 2147483647 h 1478"/>
                  <a:gd name="T62" fmla="*/ 2147483647 w 1478"/>
                  <a:gd name="T63" fmla="*/ 2147483647 h 1478"/>
                  <a:gd name="T64" fmla="*/ 2147483647 w 1478"/>
                  <a:gd name="T65" fmla="*/ 2147483647 h 1478"/>
                  <a:gd name="T66" fmla="*/ 2147483647 w 1478"/>
                  <a:gd name="T67" fmla="*/ 2147483647 h 1478"/>
                  <a:gd name="T68" fmla="*/ 0 w 1478"/>
                  <a:gd name="T69" fmla="*/ 2147483647 h 1478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0" t="0" r="r" b="b"/>
                <a:pathLst>
                  <a:path w="1478" h="1478">
                    <a:moveTo>
                      <a:pt x="0" y="739"/>
                    </a:moveTo>
                    <a:lnTo>
                      <a:pt x="0" y="739"/>
                    </a:lnTo>
                    <a:lnTo>
                      <a:pt x="4" y="814"/>
                    </a:lnTo>
                    <a:lnTo>
                      <a:pt x="18" y="885"/>
                    </a:lnTo>
                    <a:lnTo>
                      <a:pt x="35" y="956"/>
                    </a:lnTo>
                    <a:lnTo>
                      <a:pt x="57" y="1027"/>
                    </a:lnTo>
                    <a:lnTo>
                      <a:pt x="88" y="1089"/>
                    </a:lnTo>
                    <a:lnTo>
                      <a:pt x="128" y="1151"/>
                    </a:lnTo>
                    <a:lnTo>
                      <a:pt x="168" y="1208"/>
                    </a:lnTo>
                    <a:lnTo>
                      <a:pt x="217" y="1261"/>
                    </a:lnTo>
                    <a:lnTo>
                      <a:pt x="270" y="1310"/>
                    </a:lnTo>
                    <a:lnTo>
                      <a:pt x="327" y="1350"/>
                    </a:lnTo>
                    <a:lnTo>
                      <a:pt x="389" y="1385"/>
                    </a:lnTo>
                    <a:lnTo>
                      <a:pt x="451" y="1421"/>
                    </a:lnTo>
                    <a:lnTo>
                      <a:pt x="518" y="1443"/>
                    </a:lnTo>
                    <a:lnTo>
                      <a:pt x="589" y="1460"/>
                    </a:lnTo>
                    <a:lnTo>
                      <a:pt x="664" y="1474"/>
                    </a:lnTo>
                    <a:lnTo>
                      <a:pt x="739" y="1478"/>
                    </a:lnTo>
                    <a:lnTo>
                      <a:pt x="814" y="1474"/>
                    </a:lnTo>
                    <a:lnTo>
                      <a:pt x="889" y="1460"/>
                    </a:lnTo>
                    <a:lnTo>
                      <a:pt x="960" y="1443"/>
                    </a:lnTo>
                    <a:lnTo>
                      <a:pt x="1027" y="1421"/>
                    </a:lnTo>
                    <a:lnTo>
                      <a:pt x="1089" y="1385"/>
                    </a:lnTo>
                    <a:lnTo>
                      <a:pt x="1151" y="1350"/>
                    </a:lnTo>
                    <a:lnTo>
                      <a:pt x="1208" y="1310"/>
                    </a:lnTo>
                    <a:lnTo>
                      <a:pt x="1261" y="1261"/>
                    </a:lnTo>
                    <a:lnTo>
                      <a:pt x="1310" y="1208"/>
                    </a:lnTo>
                    <a:lnTo>
                      <a:pt x="1350" y="1151"/>
                    </a:lnTo>
                    <a:lnTo>
                      <a:pt x="1390" y="1089"/>
                    </a:lnTo>
                    <a:lnTo>
                      <a:pt x="1421" y="1027"/>
                    </a:lnTo>
                    <a:lnTo>
                      <a:pt x="1443" y="956"/>
                    </a:lnTo>
                    <a:lnTo>
                      <a:pt x="1460" y="885"/>
                    </a:lnTo>
                    <a:lnTo>
                      <a:pt x="1474" y="814"/>
                    </a:lnTo>
                    <a:lnTo>
                      <a:pt x="1478" y="739"/>
                    </a:lnTo>
                    <a:lnTo>
                      <a:pt x="1474" y="664"/>
                    </a:lnTo>
                    <a:lnTo>
                      <a:pt x="1460" y="589"/>
                    </a:lnTo>
                    <a:lnTo>
                      <a:pt x="1443" y="518"/>
                    </a:lnTo>
                    <a:lnTo>
                      <a:pt x="1421" y="451"/>
                    </a:lnTo>
                    <a:lnTo>
                      <a:pt x="1390" y="385"/>
                    </a:lnTo>
                    <a:lnTo>
                      <a:pt x="1350" y="327"/>
                    </a:lnTo>
                    <a:lnTo>
                      <a:pt x="1310" y="270"/>
                    </a:lnTo>
                    <a:lnTo>
                      <a:pt x="1261" y="217"/>
                    </a:lnTo>
                    <a:lnTo>
                      <a:pt x="1208" y="168"/>
                    </a:lnTo>
                    <a:lnTo>
                      <a:pt x="1151" y="128"/>
                    </a:lnTo>
                    <a:lnTo>
                      <a:pt x="1089" y="88"/>
                    </a:lnTo>
                    <a:lnTo>
                      <a:pt x="1027" y="57"/>
                    </a:lnTo>
                    <a:lnTo>
                      <a:pt x="960" y="35"/>
                    </a:lnTo>
                    <a:lnTo>
                      <a:pt x="889" y="13"/>
                    </a:lnTo>
                    <a:lnTo>
                      <a:pt x="814" y="4"/>
                    </a:lnTo>
                    <a:lnTo>
                      <a:pt x="739" y="0"/>
                    </a:lnTo>
                    <a:lnTo>
                      <a:pt x="664" y="4"/>
                    </a:lnTo>
                    <a:lnTo>
                      <a:pt x="589" y="13"/>
                    </a:lnTo>
                    <a:lnTo>
                      <a:pt x="518" y="35"/>
                    </a:lnTo>
                    <a:lnTo>
                      <a:pt x="451" y="57"/>
                    </a:lnTo>
                    <a:lnTo>
                      <a:pt x="389" y="88"/>
                    </a:lnTo>
                    <a:lnTo>
                      <a:pt x="327" y="128"/>
                    </a:lnTo>
                    <a:lnTo>
                      <a:pt x="270" y="168"/>
                    </a:lnTo>
                    <a:lnTo>
                      <a:pt x="217" y="217"/>
                    </a:lnTo>
                    <a:lnTo>
                      <a:pt x="168" y="270"/>
                    </a:lnTo>
                    <a:lnTo>
                      <a:pt x="128" y="327"/>
                    </a:lnTo>
                    <a:lnTo>
                      <a:pt x="88" y="385"/>
                    </a:lnTo>
                    <a:lnTo>
                      <a:pt x="57" y="451"/>
                    </a:lnTo>
                    <a:lnTo>
                      <a:pt x="35" y="518"/>
                    </a:lnTo>
                    <a:lnTo>
                      <a:pt x="18" y="589"/>
                    </a:lnTo>
                    <a:lnTo>
                      <a:pt x="4" y="664"/>
                    </a:lnTo>
                    <a:lnTo>
                      <a:pt x="0" y="739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he-IL" sz="1798"/>
              </a:p>
            </p:txBody>
          </p:sp>
          <p:sp>
            <p:nvSpPr>
              <p:cNvPr id="55" name="Freeform 9">
                <a:extLst>
                  <a:ext uri="{FF2B5EF4-FFF2-40B4-BE49-F238E27FC236}">
                    <a16:creationId xmlns:a16="http://schemas.microsoft.com/office/drawing/2014/main" id="{0130D019-AEB5-4D0A-A9DA-CF858F17C07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76863" y="2828926"/>
                <a:ext cx="2206625" cy="2206625"/>
              </a:xfrm>
              <a:custGeom>
                <a:avLst/>
                <a:gdLst>
                  <a:gd name="T0" fmla="*/ 2147483647 w 1390"/>
                  <a:gd name="T1" fmla="*/ 2147483647 h 1390"/>
                  <a:gd name="T2" fmla="*/ 2147483647 w 1390"/>
                  <a:gd name="T3" fmla="*/ 2147483647 h 1390"/>
                  <a:gd name="T4" fmla="*/ 2147483647 w 1390"/>
                  <a:gd name="T5" fmla="*/ 2147483647 h 1390"/>
                  <a:gd name="T6" fmla="*/ 2147483647 w 1390"/>
                  <a:gd name="T7" fmla="*/ 2147483647 h 1390"/>
                  <a:gd name="T8" fmla="*/ 2147483647 w 1390"/>
                  <a:gd name="T9" fmla="*/ 2147483647 h 1390"/>
                  <a:gd name="T10" fmla="*/ 2147483647 w 1390"/>
                  <a:gd name="T11" fmla="*/ 2147483647 h 1390"/>
                  <a:gd name="T12" fmla="*/ 2147483647 w 1390"/>
                  <a:gd name="T13" fmla="*/ 2147483647 h 1390"/>
                  <a:gd name="T14" fmla="*/ 2147483647 w 1390"/>
                  <a:gd name="T15" fmla="*/ 2147483647 h 1390"/>
                  <a:gd name="T16" fmla="*/ 2147483647 w 1390"/>
                  <a:gd name="T17" fmla="*/ 2147483647 h 1390"/>
                  <a:gd name="T18" fmla="*/ 2147483647 w 1390"/>
                  <a:gd name="T19" fmla="*/ 2147483647 h 1390"/>
                  <a:gd name="T20" fmla="*/ 2147483647 w 1390"/>
                  <a:gd name="T21" fmla="*/ 2147483647 h 1390"/>
                  <a:gd name="T22" fmla="*/ 2147483647 w 1390"/>
                  <a:gd name="T23" fmla="*/ 2147483647 h 1390"/>
                  <a:gd name="T24" fmla="*/ 2147483647 w 1390"/>
                  <a:gd name="T25" fmla="*/ 2147483647 h 1390"/>
                  <a:gd name="T26" fmla="*/ 2147483647 w 1390"/>
                  <a:gd name="T27" fmla="*/ 2147483647 h 1390"/>
                  <a:gd name="T28" fmla="*/ 2147483647 w 1390"/>
                  <a:gd name="T29" fmla="*/ 2147483647 h 1390"/>
                  <a:gd name="T30" fmla="*/ 2147483647 w 1390"/>
                  <a:gd name="T31" fmla="*/ 2147483647 h 1390"/>
                  <a:gd name="T32" fmla="*/ 2147483647 w 1390"/>
                  <a:gd name="T33" fmla="*/ 2147483647 h 1390"/>
                  <a:gd name="T34" fmla="*/ 0 w 1390"/>
                  <a:gd name="T35" fmla="*/ 2147483647 h 1390"/>
                  <a:gd name="T36" fmla="*/ 2147483647 w 1390"/>
                  <a:gd name="T37" fmla="*/ 2147483647 h 1390"/>
                  <a:gd name="T38" fmla="*/ 2147483647 w 1390"/>
                  <a:gd name="T39" fmla="*/ 2147483647 h 1390"/>
                  <a:gd name="T40" fmla="*/ 2147483647 w 1390"/>
                  <a:gd name="T41" fmla="*/ 2147483647 h 1390"/>
                  <a:gd name="T42" fmla="*/ 2147483647 w 1390"/>
                  <a:gd name="T43" fmla="*/ 2147483647 h 1390"/>
                  <a:gd name="T44" fmla="*/ 2147483647 w 1390"/>
                  <a:gd name="T45" fmla="*/ 2147483647 h 1390"/>
                  <a:gd name="T46" fmla="*/ 2147483647 w 1390"/>
                  <a:gd name="T47" fmla="*/ 2147483647 h 1390"/>
                  <a:gd name="T48" fmla="*/ 2147483647 w 1390"/>
                  <a:gd name="T49" fmla="*/ 2147483647 h 1390"/>
                  <a:gd name="T50" fmla="*/ 2147483647 w 1390"/>
                  <a:gd name="T51" fmla="*/ 0 h 1390"/>
                  <a:gd name="T52" fmla="*/ 2147483647 w 1390"/>
                  <a:gd name="T53" fmla="*/ 2147483647 h 1390"/>
                  <a:gd name="T54" fmla="*/ 2147483647 w 1390"/>
                  <a:gd name="T55" fmla="*/ 2147483647 h 1390"/>
                  <a:gd name="T56" fmla="*/ 2147483647 w 1390"/>
                  <a:gd name="T57" fmla="*/ 2147483647 h 1390"/>
                  <a:gd name="T58" fmla="*/ 2147483647 w 1390"/>
                  <a:gd name="T59" fmla="*/ 2147483647 h 1390"/>
                  <a:gd name="T60" fmla="*/ 2147483647 w 1390"/>
                  <a:gd name="T61" fmla="*/ 2147483647 h 1390"/>
                  <a:gd name="T62" fmla="*/ 2147483647 w 1390"/>
                  <a:gd name="T63" fmla="*/ 2147483647 h 1390"/>
                  <a:gd name="T64" fmla="*/ 2147483647 w 1390"/>
                  <a:gd name="T65" fmla="*/ 2147483647 h 1390"/>
                  <a:gd name="T66" fmla="*/ 2147483647 w 1390"/>
                  <a:gd name="T67" fmla="*/ 2147483647 h 1390"/>
                  <a:gd name="T68" fmla="*/ 2147483647 w 1390"/>
                  <a:gd name="T69" fmla="*/ 2147483647 h 1390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0" t="0" r="r" b="b"/>
                <a:pathLst>
                  <a:path w="1390" h="1390">
                    <a:moveTo>
                      <a:pt x="1390" y="695"/>
                    </a:moveTo>
                    <a:lnTo>
                      <a:pt x="1390" y="695"/>
                    </a:lnTo>
                    <a:lnTo>
                      <a:pt x="1385" y="766"/>
                    </a:lnTo>
                    <a:lnTo>
                      <a:pt x="1377" y="832"/>
                    </a:lnTo>
                    <a:lnTo>
                      <a:pt x="1359" y="899"/>
                    </a:lnTo>
                    <a:lnTo>
                      <a:pt x="1337" y="965"/>
                    </a:lnTo>
                    <a:lnTo>
                      <a:pt x="1306" y="1027"/>
                    </a:lnTo>
                    <a:lnTo>
                      <a:pt x="1270" y="1084"/>
                    </a:lnTo>
                    <a:lnTo>
                      <a:pt x="1231" y="1138"/>
                    </a:lnTo>
                    <a:lnTo>
                      <a:pt x="1186" y="1186"/>
                    </a:lnTo>
                    <a:lnTo>
                      <a:pt x="1138" y="1231"/>
                    </a:lnTo>
                    <a:lnTo>
                      <a:pt x="1084" y="1270"/>
                    </a:lnTo>
                    <a:lnTo>
                      <a:pt x="1027" y="1306"/>
                    </a:lnTo>
                    <a:lnTo>
                      <a:pt x="965" y="1332"/>
                    </a:lnTo>
                    <a:lnTo>
                      <a:pt x="903" y="1359"/>
                    </a:lnTo>
                    <a:lnTo>
                      <a:pt x="837" y="1372"/>
                    </a:lnTo>
                    <a:lnTo>
                      <a:pt x="766" y="1385"/>
                    </a:lnTo>
                    <a:lnTo>
                      <a:pt x="695" y="1390"/>
                    </a:lnTo>
                    <a:lnTo>
                      <a:pt x="624" y="1385"/>
                    </a:lnTo>
                    <a:lnTo>
                      <a:pt x="553" y="1372"/>
                    </a:lnTo>
                    <a:lnTo>
                      <a:pt x="487" y="1359"/>
                    </a:lnTo>
                    <a:lnTo>
                      <a:pt x="425" y="1332"/>
                    </a:lnTo>
                    <a:lnTo>
                      <a:pt x="363" y="1306"/>
                    </a:lnTo>
                    <a:lnTo>
                      <a:pt x="306" y="1270"/>
                    </a:lnTo>
                    <a:lnTo>
                      <a:pt x="252" y="1231"/>
                    </a:lnTo>
                    <a:lnTo>
                      <a:pt x="204" y="1186"/>
                    </a:lnTo>
                    <a:lnTo>
                      <a:pt x="159" y="1138"/>
                    </a:lnTo>
                    <a:lnTo>
                      <a:pt x="120" y="1084"/>
                    </a:lnTo>
                    <a:lnTo>
                      <a:pt x="84" y="1027"/>
                    </a:lnTo>
                    <a:lnTo>
                      <a:pt x="53" y="965"/>
                    </a:lnTo>
                    <a:lnTo>
                      <a:pt x="31" y="899"/>
                    </a:lnTo>
                    <a:lnTo>
                      <a:pt x="13" y="832"/>
                    </a:lnTo>
                    <a:lnTo>
                      <a:pt x="5" y="766"/>
                    </a:lnTo>
                    <a:lnTo>
                      <a:pt x="0" y="695"/>
                    </a:lnTo>
                    <a:lnTo>
                      <a:pt x="5" y="624"/>
                    </a:lnTo>
                    <a:lnTo>
                      <a:pt x="13" y="553"/>
                    </a:lnTo>
                    <a:lnTo>
                      <a:pt x="31" y="487"/>
                    </a:lnTo>
                    <a:lnTo>
                      <a:pt x="53" y="425"/>
                    </a:lnTo>
                    <a:lnTo>
                      <a:pt x="84" y="363"/>
                    </a:lnTo>
                    <a:lnTo>
                      <a:pt x="120" y="306"/>
                    </a:lnTo>
                    <a:lnTo>
                      <a:pt x="159" y="252"/>
                    </a:lnTo>
                    <a:lnTo>
                      <a:pt x="204" y="204"/>
                    </a:lnTo>
                    <a:lnTo>
                      <a:pt x="252" y="159"/>
                    </a:lnTo>
                    <a:lnTo>
                      <a:pt x="306" y="120"/>
                    </a:lnTo>
                    <a:lnTo>
                      <a:pt x="363" y="84"/>
                    </a:lnTo>
                    <a:lnTo>
                      <a:pt x="425" y="53"/>
                    </a:lnTo>
                    <a:lnTo>
                      <a:pt x="487" y="31"/>
                    </a:lnTo>
                    <a:lnTo>
                      <a:pt x="553" y="13"/>
                    </a:lnTo>
                    <a:lnTo>
                      <a:pt x="624" y="5"/>
                    </a:lnTo>
                    <a:lnTo>
                      <a:pt x="695" y="0"/>
                    </a:lnTo>
                    <a:lnTo>
                      <a:pt x="766" y="5"/>
                    </a:lnTo>
                    <a:lnTo>
                      <a:pt x="837" y="13"/>
                    </a:lnTo>
                    <a:lnTo>
                      <a:pt x="903" y="31"/>
                    </a:lnTo>
                    <a:lnTo>
                      <a:pt x="965" y="53"/>
                    </a:lnTo>
                    <a:lnTo>
                      <a:pt x="1027" y="84"/>
                    </a:lnTo>
                    <a:lnTo>
                      <a:pt x="1084" y="120"/>
                    </a:lnTo>
                    <a:lnTo>
                      <a:pt x="1138" y="159"/>
                    </a:lnTo>
                    <a:lnTo>
                      <a:pt x="1186" y="204"/>
                    </a:lnTo>
                    <a:lnTo>
                      <a:pt x="1231" y="252"/>
                    </a:lnTo>
                    <a:lnTo>
                      <a:pt x="1270" y="306"/>
                    </a:lnTo>
                    <a:lnTo>
                      <a:pt x="1306" y="363"/>
                    </a:lnTo>
                    <a:lnTo>
                      <a:pt x="1337" y="425"/>
                    </a:lnTo>
                    <a:lnTo>
                      <a:pt x="1359" y="487"/>
                    </a:lnTo>
                    <a:lnTo>
                      <a:pt x="1377" y="553"/>
                    </a:lnTo>
                    <a:lnTo>
                      <a:pt x="1385" y="624"/>
                    </a:lnTo>
                    <a:lnTo>
                      <a:pt x="1390" y="695"/>
                    </a:ln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he-IL" sz="1798"/>
              </a:p>
            </p:txBody>
          </p:sp>
          <p:sp>
            <p:nvSpPr>
              <p:cNvPr id="56" name="Freeform 10">
                <a:extLst>
                  <a:ext uri="{FF2B5EF4-FFF2-40B4-BE49-F238E27FC236}">
                    <a16:creationId xmlns:a16="http://schemas.microsoft.com/office/drawing/2014/main" id="{3D8FDFC5-B262-4679-805F-A002127F8C0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439324" y="2885105"/>
                <a:ext cx="2087985" cy="2087985"/>
              </a:xfrm>
              <a:custGeom>
                <a:avLst/>
                <a:gdLst>
                  <a:gd name="T0" fmla="*/ 695 w 1314"/>
                  <a:gd name="T1" fmla="*/ 221 h 1314"/>
                  <a:gd name="T2" fmla="*/ 792 w 1314"/>
                  <a:gd name="T3" fmla="*/ 13 h 1314"/>
                  <a:gd name="T4" fmla="*/ 797 w 1314"/>
                  <a:gd name="T5" fmla="*/ 243 h 1314"/>
                  <a:gd name="T6" fmla="*/ 943 w 1314"/>
                  <a:gd name="T7" fmla="*/ 66 h 1314"/>
                  <a:gd name="T8" fmla="*/ 894 w 1314"/>
                  <a:gd name="T9" fmla="*/ 287 h 1314"/>
                  <a:gd name="T10" fmla="*/ 1075 w 1314"/>
                  <a:gd name="T11" fmla="*/ 154 h 1314"/>
                  <a:gd name="T12" fmla="*/ 978 w 1314"/>
                  <a:gd name="T13" fmla="*/ 358 h 1314"/>
                  <a:gd name="T14" fmla="*/ 1186 w 1314"/>
                  <a:gd name="T15" fmla="*/ 270 h 1314"/>
                  <a:gd name="T16" fmla="*/ 1040 w 1314"/>
                  <a:gd name="T17" fmla="*/ 442 h 1314"/>
                  <a:gd name="T18" fmla="*/ 1266 w 1314"/>
                  <a:gd name="T19" fmla="*/ 411 h 1314"/>
                  <a:gd name="T20" fmla="*/ 1080 w 1314"/>
                  <a:gd name="T21" fmla="*/ 544 h 1314"/>
                  <a:gd name="T22" fmla="*/ 1306 w 1314"/>
                  <a:gd name="T23" fmla="*/ 566 h 1314"/>
                  <a:gd name="T24" fmla="*/ 1093 w 1314"/>
                  <a:gd name="T25" fmla="*/ 650 h 1314"/>
                  <a:gd name="T26" fmla="*/ 1310 w 1314"/>
                  <a:gd name="T27" fmla="*/ 725 h 1314"/>
                  <a:gd name="T28" fmla="*/ 1084 w 1314"/>
                  <a:gd name="T29" fmla="*/ 756 h 1314"/>
                  <a:gd name="T30" fmla="*/ 1275 w 1314"/>
                  <a:gd name="T31" fmla="*/ 880 h 1314"/>
                  <a:gd name="T32" fmla="*/ 1049 w 1314"/>
                  <a:gd name="T33" fmla="*/ 858 h 1314"/>
                  <a:gd name="T34" fmla="*/ 1204 w 1314"/>
                  <a:gd name="T35" fmla="*/ 1026 h 1314"/>
                  <a:gd name="T36" fmla="*/ 987 w 1314"/>
                  <a:gd name="T37" fmla="*/ 947 h 1314"/>
                  <a:gd name="T38" fmla="*/ 1098 w 1314"/>
                  <a:gd name="T39" fmla="*/ 1146 h 1314"/>
                  <a:gd name="T40" fmla="*/ 907 w 1314"/>
                  <a:gd name="T41" fmla="*/ 1018 h 1314"/>
                  <a:gd name="T42" fmla="*/ 965 w 1314"/>
                  <a:gd name="T43" fmla="*/ 1239 h 1314"/>
                  <a:gd name="T44" fmla="*/ 814 w 1314"/>
                  <a:gd name="T45" fmla="*/ 1066 h 1314"/>
                  <a:gd name="T46" fmla="*/ 814 w 1314"/>
                  <a:gd name="T47" fmla="*/ 1296 h 1314"/>
                  <a:gd name="T48" fmla="*/ 713 w 1314"/>
                  <a:gd name="T49" fmla="*/ 1093 h 1314"/>
                  <a:gd name="T50" fmla="*/ 655 w 1314"/>
                  <a:gd name="T51" fmla="*/ 1314 h 1314"/>
                  <a:gd name="T52" fmla="*/ 602 w 1314"/>
                  <a:gd name="T53" fmla="*/ 1093 h 1314"/>
                  <a:gd name="T54" fmla="*/ 496 w 1314"/>
                  <a:gd name="T55" fmla="*/ 1296 h 1314"/>
                  <a:gd name="T56" fmla="*/ 500 w 1314"/>
                  <a:gd name="T57" fmla="*/ 1066 h 1314"/>
                  <a:gd name="T58" fmla="*/ 350 w 1314"/>
                  <a:gd name="T59" fmla="*/ 1239 h 1314"/>
                  <a:gd name="T60" fmla="*/ 407 w 1314"/>
                  <a:gd name="T61" fmla="*/ 1018 h 1314"/>
                  <a:gd name="T62" fmla="*/ 217 w 1314"/>
                  <a:gd name="T63" fmla="*/ 1146 h 1314"/>
                  <a:gd name="T64" fmla="*/ 327 w 1314"/>
                  <a:gd name="T65" fmla="*/ 947 h 1314"/>
                  <a:gd name="T66" fmla="*/ 111 w 1314"/>
                  <a:gd name="T67" fmla="*/ 1026 h 1314"/>
                  <a:gd name="T68" fmla="*/ 266 w 1314"/>
                  <a:gd name="T69" fmla="*/ 858 h 1314"/>
                  <a:gd name="T70" fmla="*/ 40 w 1314"/>
                  <a:gd name="T71" fmla="*/ 880 h 1314"/>
                  <a:gd name="T72" fmla="*/ 230 w 1314"/>
                  <a:gd name="T73" fmla="*/ 756 h 1314"/>
                  <a:gd name="T74" fmla="*/ 4 w 1314"/>
                  <a:gd name="T75" fmla="*/ 725 h 1314"/>
                  <a:gd name="T76" fmla="*/ 217 w 1314"/>
                  <a:gd name="T77" fmla="*/ 650 h 1314"/>
                  <a:gd name="T78" fmla="*/ 4 w 1314"/>
                  <a:gd name="T79" fmla="*/ 566 h 1314"/>
                  <a:gd name="T80" fmla="*/ 235 w 1314"/>
                  <a:gd name="T81" fmla="*/ 544 h 1314"/>
                  <a:gd name="T82" fmla="*/ 49 w 1314"/>
                  <a:gd name="T83" fmla="*/ 411 h 1314"/>
                  <a:gd name="T84" fmla="*/ 274 w 1314"/>
                  <a:gd name="T85" fmla="*/ 442 h 1314"/>
                  <a:gd name="T86" fmla="*/ 128 w 1314"/>
                  <a:gd name="T87" fmla="*/ 270 h 1314"/>
                  <a:gd name="T88" fmla="*/ 336 w 1314"/>
                  <a:gd name="T89" fmla="*/ 358 h 1314"/>
                  <a:gd name="T90" fmla="*/ 235 w 1314"/>
                  <a:gd name="T91" fmla="*/ 154 h 1314"/>
                  <a:gd name="T92" fmla="*/ 420 w 1314"/>
                  <a:gd name="T93" fmla="*/ 287 h 1314"/>
                  <a:gd name="T94" fmla="*/ 372 w 1314"/>
                  <a:gd name="T95" fmla="*/ 66 h 1314"/>
                  <a:gd name="T96" fmla="*/ 518 w 1314"/>
                  <a:gd name="T97" fmla="*/ 243 h 1314"/>
                  <a:gd name="T98" fmla="*/ 522 w 1314"/>
                  <a:gd name="T99" fmla="*/ 13 h 1314"/>
                  <a:gd name="T100" fmla="*/ 620 w 1314"/>
                  <a:gd name="T101" fmla="*/ 221 h 13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1314" h="1314">
                    <a:moveTo>
                      <a:pt x="655" y="221"/>
                    </a:moveTo>
                    <a:lnTo>
                      <a:pt x="686" y="0"/>
                    </a:lnTo>
                    <a:lnTo>
                      <a:pt x="695" y="221"/>
                    </a:lnTo>
                    <a:lnTo>
                      <a:pt x="739" y="4"/>
                    </a:lnTo>
                    <a:lnTo>
                      <a:pt x="730" y="225"/>
                    </a:lnTo>
                    <a:lnTo>
                      <a:pt x="792" y="13"/>
                    </a:lnTo>
                    <a:lnTo>
                      <a:pt x="761" y="234"/>
                    </a:lnTo>
                    <a:lnTo>
                      <a:pt x="841" y="26"/>
                    </a:lnTo>
                    <a:lnTo>
                      <a:pt x="797" y="243"/>
                    </a:lnTo>
                    <a:lnTo>
                      <a:pt x="894" y="44"/>
                    </a:lnTo>
                    <a:lnTo>
                      <a:pt x="832" y="256"/>
                    </a:lnTo>
                    <a:lnTo>
                      <a:pt x="943" y="66"/>
                    </a:lnTo>
                    <a:lnTo>
                      <a:pt x="863" y="270"/>
                    </a:lnTo>
                    <a:lnTo>
                      <a:pt x="991" y="92"/>
                    </a:lnTo>
                    <a:lnTo>
                      <a:pt x="894" y="287"/>
                    </a:lnTo>
                    <a:lnTo>
                      <a:pt x="1036" y="119"/>
                    </a:lnTo>
                    <a:lnTo>
                      <a:pt x="925" y="309"/>
                    </a:lnTo>
                    <a:lnTo>
                      <a:pt x="1075" y="154"/>
                    </a:lnTo>
                    <a:lnTo>
                      <a:pt x="952" y="331"/>
                    </a:lnTo>
                    <a:lnTo>
                      <a:pt x="1115" y="190"/>
                    </a:lnTo>
                    <a:lnTo>
                      <a:pt x="978" y="358"/>
                    </a:lnTo>
                    <a:lnTo>
                      <a:pt x="1155" y="225"/>
                    </a:lnTo>
                    <a:lnTo>
                      <a:pt x="1000" y="385"/>
                    </a:lnTo>
                    <a:lnTo>
                      <a:pt x="1186" y="270"/>
                    </a:lnTo>
                    <a:lnTo>
                      <a:pt x="1022" y="416"/>
                    </a:lnTo>
                    <a:lnTo>
                      <a:pt x="1217" y="314"/>
                    </a:lnTo>
                    <a:lnTo>
                      <a:pt x="1040" y="442"/>
                    </a:lnTo>
                    <a:lnTo>
                      <a:pt x="1244" y="362"/>
                    </a:lnTo>
                    <a:lnTo>
                      <a:pt x="1058" y="478"/>
                    </a:lnTo>
                    <a:lnTo>
                      <a:pt x="1266" y="411"/>
                    </a:lnTo>
                    <a:lnTo>
                      <a:pt x="1071" y="509"/>
                    </a:lnTo>
                    <a:lnTo>
                      <a:pt x="1283" y="460"/>
                    </a:lnTo>
                    <a:lnTo>
                      <a:pt x="1080" y="544"/>
                    </a:lnTo>
                    <a:lnTo>
                      <a:pt x="1297" y="513"/>
                    </a:lnTo>
                    <a:lnTo>
                      <a:pt x="1089" y="579"/>
                    </a:lnTo>
                    <a:lnTo>
                      <a:pt x="1306" y="566"/>
                    </a:lnTo>
                    <a:lnTo>
                      <a:pt x="1093" y="615"/>
                    </a:lnTo>
                    <a:lnTo>
                      <a:pt x="1314" y="619"/>
                    </a:lnTo>
                    <a:lnTo>
                      <a:pt x="1093" y="650"/>
                    </a:lnTo>
                    <a:lnTo>
                      <a:pt x="1314" y="672"/>
                    </a:lnTo>
                    <a:lnTo>
                      <a:pt x="1093" y="686"/>
                    </a:lnTo>
                    <a:lnTo>
                      <a:pt x="1310" y="725"/>
                    </a:lnTo>
                    <a:lnTo>
                      <a:pt x="1089" y="721"/>
                    </a:lnTo>
                    <a:lnTo>
                      <a:pt x="1301" y="779"/>
                    </a:lnTo>
                    <a:lnTo>
                      <a:pt x="1084" y="756"/>
                    </a:lnTo>
                    <a:lnTo>
                      <a:pt x="1292" y="832"/>
                    </a:lnTo>
                    <a:lnTo>
                      <a:pt x="1075" y="792"/>
                    </a:lnTo>
                    <a:lnTo>
                      <a:pt x="1275" y="880"/>
                    </a:lnTo>
                    <a:lnTo>
                      <a:pt x="1062" y="823"/>
                    </a:lnTo>
                    <a:lnTo>
                      <a:pt x="1257" y="929"/>
                    </a:lnTo>
                    <a:lnTo>
                      <a:pt x="1049" y="858"/>
                    </a:lnTo>
                    <a:lnTo>
                      <a:pt x="1230" y="978"/>
                    </a:lnTo>
                    <a:lnTo>
                      <a:pt x="1031" y="889"/>
                    </a:lnTo>
                    <a:lnTo>
                      <a:pt x="1204" y="1026"/>
                    </a:lnTo>
                    <a:lnTo>
                      <a:pt x="1009" y="916"/>
                    </a:lnTo>
                    <a:lnTo>
                      <a:pt x="1173" y="1066"/>
                    </a:lnTo>
                    <a:lnTo>
                      <a:pt x="987" y="947"/>
                    </a:lnTo>
                    <a:lnTo>
                      <a:pt x="1137" y="1110"/>
                    </a:lnTo>
                    <a:lnTo>
                      <a:pt x="965" y="969"/>
                    </a:lnTo>
                    <a:lnTo>
                      <a:pt x="1098" y="1146"/>
                    </a:lnTo>
                    <a:lnTo>
                      <a:pt x="938" y="995"/>
                    </a:lnTo>
                    <a:lnTo>
                      <a:pt x="1058" y="1181"/>
                    </a:lnTo>
                    <a:lnTo>
                      <a:pt x="907" y="1018"/>
                    </a:lnTo>
                    <a:lnTo>
                      <a:pt x="1014" y="1212"/>
                    </a:lnTo>
                    <a:lnTo>
                      <a:pt x="881" y="1035"/>
                    </a:lnTo>
                    <a:lnTo>
                      <a:pt x="965" y="1239"/>
                    </a:lnTo>
                    <a:lnTo>
                      <a:pt x="845" y="1053"/>
                    </a:lnTo>
                    <a:lnTo>
                      <a:pt x="916" y="1261"/>
                    </a:lnTo>
                    <a:lnTo>
                      <a:pt x="814" y="1066"/>
                    </a:lnTo>
                    <a:lnTo>
                      <a:pt x="867" y="1279"/>
                    </a:lnTo>
                    <a:lnTo>
                      <a:pt x="779" y="1079"/>
                    </a:lnTo>
                    <a:lnTo>
                      <a:pt x="814" y="1296"/>
                    </a:lnTo>
                    <a:lnTo>
                      <a:pt x="748" y="1088"/>
                    </a:lnTo>
                    <a:lnTo>
                      <a:pt x="766" y="1305"/>
                    </a:lnTo>
                    <a:lnTo>
                      <a:pt x="713" y="1093"/>
                    </a:lnTo>
                    <a:lnTo>
                      <a:pt x="713" y="1314"/>
                    </a:lnTo>
                    <a:lnTo>
                      <a:pt x="673" y="1097"/>
                    </a:lnTo>
                    <a:lnTo>
                      <a:pt x="655" y="1314"/>
                    </a:lnTo>
                    <a:lnTo>
                      <a:pt x="637" y="1097"/>
                    </a:lnTo>
                    <a:lnTo>
                      <a:pt x="602" y="1314"/>
                    </a:lnTo>
                    <a:lnTo>
                      <a:pt x="602" y="1093"/>
                    </a:lnTo>
                    <a:lnTo>
                      <a:pt x="549" y="1305"/>
                    </a:lnTo>
                    <a:lnTo>
                      <a:pt x="566" y="1088"/>
                    </a:lnTo>
                    <a:lnTo>
                      <a:pt x="496" y="1296"/>
                    </a:lnTo>
                    <a:lnTo>
                      <a:pt x="535" y="1079"/>
                    </a:lnTo>
                    <a:lnTo>
                      <a:pt x="447" y="1279"/>
                    </a:lnTo>
                    <a:lnTo>
                      <a:pt x="500" y="1066"/>
                    </a:lnTo>
                    <a:lnTo>
                      <a:pt x="398" y="1261"/>
                    </a:lnTo>
                    <a:lnTo>
                      <a:pt x="465" y="1053"/>
                    </a:lnTo>
                    <a:lnTo>
                      <a:pt x="350" y="1239"/>
                    </a:lnTo>
                    <a:lnTo>
                      <a:pt x="434" y="1035"/>
                    </a:lnTo>
                    <a:lnTo>
                      <a:pt x="301" y="1212"/>
                    </a:lnTo>
                    <a:lnTo>
                      <a:pt x="407" y="1018"/>
                    </a:lnTo>
                    <a:lnTo>
                      <a:pt x="257" y="1181"/>
                    </a:lnTo>
                    <a:lnTo>
                      <a:pt x="376" y="995"/>
                    </a:lnTo>
                    <a:lnTo>
                      <a:pt x="217" y="1146"/>
                    </a:lnTo>
                    <a:lnTo>
                      <a:pt x="350" y="969"/>
                    </a:lnTo>
                    <a:lnTo>
                      <a:pt x="177" y="1110"/>
                    </a:lnTo>
                    <a:lnTo>
                      <a:pt x="327" y="947"/>
                    </a:lnTo>
                    <a:lnTo>
                      <a:pt x="142" y="1066"/>
                    </a:lnTo>
                    <a:lnTo>
                      <a:pt x="305" y="916"/>
                    </a:lnTo>
                    <a:lnTo>
                      <a:pt x="111" y="1026"/>
                    </a:lnTo>
                    <a:lnTo>
                      <a:pt x="283" y="889"/>
                    </a:lnTo>
                    <a:lnTo>
                      <a:pt x="84" y="978"/>
                    </a:lnTo>
                    <a:lnTo>
                      <a:pt x="266" y="858"/>
                    </a:lnTo>
                    <a:lnTo>
                      <a:pt x="57" y="929"/>
                    </a:lnTo>
                    <a:lnTo>
                      <a:pt x="252" y="823"/>
                    </a:lnTo>
                    <a:lnTo>
                      <a:pt x="40" y="880"/>
                    </a:lnTo>
                    <a:lnTo>
                      <a:pt x="239" y="792"/>
                    </a:lnTo>
                    <a:lnTo>
                      <a:pt x="22" y="832"/>
                    </a:lnTo>
                    <a:lnTo>
                      <a:pt x="230" y="756"/>
                    </a:lnTo>
                    <a:lnTo>
                      <a:pt x="9" y="779"/>
                    </a:lnTo>
                    <a:lnTo>
                      <a:pt x="221" y="721"/>
                    </a:lnTo>
                    <a:lnTo>
                      <a:pt x="4" y="725"/>
                    </a:lnTo>
                    <a:lnTo>
                      <a:pt x="221" y="686"/>
                    </a:lnTo>
                    <a:lnTo>
                      <a:pt x="0" y="672"/>
                    </a:lnTo>
                    <a:lnTo>
                      <a:pt x="217" y="650"/>
                    </a:lnTo>
                    <a:lnTo>
                      <a:pt x="0" y="619"/>
                    </a:lnTo>
                    <a:lnTo>
                      <a:pt x="221" y="615"/>
                    </a:lnTo>
                    <a:lnTo>
                      <a:pt x="4" y="566"/>
                    </a:lnTo>
                    <a:lnTo>
                      <a:pt x="226" y="579"/>
                    </a:lnTo>
                    <a:lnTo>
                      <a:pt x="18" y="513"/>
                    </a:lnTo>
                    <a:lnTo>
                      <a:pt x="235" y="544"/>
                    </a:lnTo>
                    <a:lnTo>
                      <a:pt x="31" y="460"/>
                    </a:lnTo>
                    <a:lnTo>
                      <a:pt x="243" y="509"/>
                    </a:lnTo>
                    <a:lnTo>
                      <a:pt x="49" y="411"/>
                    </a:lnTo>
                    <a:lnTo>
                      <a:pt x="257" y="478"/>
                    </a:lnTo>
                    <a:lnTo>
                      <a:pt x="71" y="362"/>
                    </a:lnTo>
                    <a:lnTo>
                      <a:pt x="274" y="442"/>
                    </a:lnTo>
                    <a:lnTo>
                      <a:pt x="97" y="314"/>
                    </a:lnTo>
                    <a:lnTo>
                      <a:pt x="292" y="416"/>
                    </a:lnTo>
                    <a:lnTo>
                      <a:pt x="128" y="270"/>
                    </a:lnTo>
                    <a:lnTo>
                      <a:pt x="314" y="385"/>
                    </a:lnTo>
                    <a:lnTo>
                      <a:pt x="159" y="225"/>
                    </a:lnTo>
                    <a:lnTo>
                      <a:pt x="336" y="358"/>
                    </a:lnTo>
                    <a:lnTo>
                      <a:pt x="195" y="190"/>
                    </a:lnTo>
                    <a:lnTo>
                      <a:pt x="363" y="331"/>
                    </a:lnTo>
                    <a:lnTo>
                      <a:pt x="235" y="154"/>
                    </a:lnTo>
                    <a:lnTo>
                      <a:pt x="389" y="309"/>
                    </a:lnTo>
                    <a:lnTo>
                      <a:pt x="279" y="119"/>
                    </a:lnTo>
                    <a:lnTo>
                      <a:pt x="420" y="287"/>
                    </a:lnTo>
                    <a:lnTo>
                      <a:pt x="323" y="92"/>
                    </a:lnTo>
                    <a:lnTo>
                      <a:pt x="451" y="270"/>
                    </a:lnTo>
                    <a:lnTo>
                      <a:pt x="372" y="66"/>
                    </a:lnTo>
                    <a:lnTo>
                      <a:pt x="482" y="256"/>
                    </a:lnTo>
                    <a:lnTo>
                      <a:pt x="420" y="44"/>
                    </a:lnTo>
                    <a:lnTo>
                      <a:pt x="518" y="243"/>
                    </a:lnTo>
                    <a:lnTo>
                      <a:pt x="474" y="26"/>
                    </a:lnTo>
                    <a:lnTo>
                      <a:pt x="549" y="234"/>
                    </a:lnTo>
                    <a:lnTo>
                      <a:pt x="522" y="13"/>
                    </a:lnTo>
                    <a:lnTo>
                      <a:pt x="584" y="225"/>
                    </a:lnTo>
                    <a:lnTo>
                      <a:pt x="575" y="4"/>
                    </a:lnTo>
                    <a:lnTo>
                      <a:pt x="620" y="221"/>
                    </a:lnTo>
                    <a:lnTo>
                      <a:pt x="628" y="0"/>
                    </a:lnTo>
                    <a:lnTo>
                      <a:pt x="655" y="221"/>
                    </a:lnTo>
                    <a:close/>
                  </a:path>
                </a:pathLst>
              </a:custGeom>
              <a:solidFill>
                <a:schemeClr val="tx2">
                  <a:lumMod val="40000"/>
                  <a:lumOff val="60000"/>
                </a:schemeClr>
              </a:solidFill>
              <a:ln>
                <a:noFill/>
              </a:ln>
            </p:spPr>
            <p:txBody>
              <a:bodyPr/>
              <a:lstStyle/>
              <a:p>
                <a:pPr>
                  <a:defRPr/>
                </a:pPr>
                <a:endParaRPr lang="he-IL" sz="1100"/>
              </a:p>
            </p:txBody>
          </p:sp>
        </p:grpSp>
        <p:sp>
          <p:nvSpPr>
            <p:cNvPr id="51" name="TextBox 52">
              <a:extLst>
                <a:ext uri="{FF2B5EF4-FFF2-40B4-BE49-F238E27FC236}">
                  <a16:creationId xmlns:a16="http://schemas.microsoft.com/office/drawing/2014/main" id="{6B3115D0-91C7-4CB3-9001-B2988DD0EBC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702184" y="1355284"/>
              <a:ext cx="615883" cy="14618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Font typeface="Arial" pitchFamily="34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pitchFamily="34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itchFamily="34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itchFamily="34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he-IL" altLang="he-IL" sz="6596" b="1">
                  <a:solidFill>
                    <a:srgbClr val="FF0000"/>
                  </a:solidFill>
                  <a:latin typeface="Arial" pitchFamily="34" charset="0"/>
                </a:rPr>
                <a:t>!</a:t>
              </a:r>
            </a:p>
          </p:txBody>
        </p:sp>
      </p:grpSp>
      <p:sp>
        <p:nvSpPr>
          <p:cNvPr id="57" name="TextBox 56">
            <a:extLst>
              <a:ext uri="{FF2B5EF4-FFF2-40B4-BE49-F238E27FC236}">
                <a16:creationId xmlns:a16="http://schemas.microsoft.com/office/drawing/2014/main" id="{8C7D1837-F26B-4401-B8A9-8E16E73E70B8}"/>
              </a:ext>
            </a:extLst>
          </p:cNvPr>
          <p:cNvSpPr txBox="1"/>
          <p:nvPr/>
        </p:nvSpPr>
        <p:spPr>
          <a:xfrm>
            <a:off x="9986428" y="5822136"/>
            <a:ext cx="1753092" cy="369012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he-IL" sz="1798" dirty="0"/>
              <a:t>מה אוכל ליישם? </a:t>
            </a:r>
          </a:p>
        </p:txBody>
      </p:sp>
      <p:pic>
        <p:nvPicPr>
          <p:cNvPr id="58" name="תמונה 57">
            <a:extLst>
              <a:ext uri="{FF2B5EF4-FFF2-40B4-BE49-F238E27FC236}">
                <a16:creationId xmlns:a16="http://schemas.microsoft.com/office/drawing/2014/main" id="{C0FCE0D3-7B4C-449A-B9B4-FBBE4320689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88641" y="2688152"/>
            <a:ext cx="3048129" cy="192730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9" name="מלבן 58">
            <a:extLst>
              <a:ext uri="{FF2B5EF4-FFF2-40B4-BE49-F238E27FC236}">
                <a16:creationId xmlns:a16="http://schemas.microsoft.com/office/drawing/2014/main" id="{18284032-2BC7-46CC-BD2A-4BCDEEDBCEF6}"/>
              </a:ext>
            </a:extLst>
          </p:cNvPr>
          <p:cNvSpPr/>
          <p:nvPr/>
        </p:nvSpPr>
        <p:spPr>
          <a:xfrm>
            <a:off x="4438262" y="22851"/>
            <a:ext cx="4059671" cy="707702"/>
          </a:xfrm>
          <a:prstGeom prst="rect">
            <a:avLst/>
          </a:prstGeom>
          <a:noFill/>
        </p:spPr>
        <p:txBody>
          <a:bodyPr wrap="none" lIns="91416" tIns="45708" rIns="91416" bIns="45708">
            <a:spAutoFit/>
          </a:bodyPr>
          <a:lstStyle/>
          <a:p>
            <a:pPr algn="ctr"/>
            <a:r>
              <a:rPr lang="he-IL" sz="3999" b="1" dirty="0">
                <a:ln w="0"/>
                <a:solidFill>
                  <a:schemeClr val="accent2"/>
                </a:solidFill>
                <a:effectLst>
                  <a:reflection blurRad="6350" stA="53000" endA="300" endPos="35500" dir="5400000" sy="-90000" algn="bl" rotWithShape="0"/>
                </a:effectLst>
                <a:latin typeface="David" panose="020E0502060401010101" pitchFamily="34" charset="-79"/>
                <a:cs typeface="David" panose="020E0502060401010101" pitchFamily="34" charset="-79"/>
              </a:rPr>
              <a:t>סיכום וסיום המפגש</a:t>
            </a:r>
            <a:endParaRPr lang="en-US" sz="3999" b="1" dirty="0">
              <a:ln w="0"/>
              <a:solidFill>
                <a:schemeClr val="accent2"/>
              </a:soli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  <p:grpSp>
        <p:nvGrpSpPr>
          <p:cNvPr id="60" name="קבוצה 50">
            <a:extLst>
              <a:ext uri="{FF2B5EF4-FFF2-40B4-BE49-F238E27FC236}">
                <a16:creationId xmlns:a16="http://schemas.microsoft.com/office/drawing/2014/main" id="{EC11DE6E-2392-436C-95A3-C3DB32DC1913}"/>
              </a:ext>
            </a:extLst>
          </p:cNvPr>
          <p:cNvGrpSpPr>
            <a:grpSpLocks/>
          </p:cNvGrpSpPr>
          <p:nvPr/>
        </p:nvGrpSpPr>
        <p:grpSpPr bwMode="auto">
          <a:xfrm>
            <a:off x="10008841" y="1189502"/>
            <a:ext cx="1799287" cy="1799287"/>
            <a:chOff x="2880824" y="908720"/>
            <a:chExt cx="2374900" cy="2374900"/>
          </a:xfrm>
        </p:grpSpPr>
        <p:grpSp>
          <p:nvGrpSpPr>
            <p:cNvPr id="61" name="קבוצה 51">
              <a:extLst>
                <a:ext uri="{FF2B5EF4-FFF2-40B4-BE49-F238E27FC236}">
                  <a16:creationId xmlns:a16="http://schemas.microsoft.com/office/drawing/2014/main" id="{F389553D-D8FA-4A69-AB0A-D8B572BF0EB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880824" y="908720"/>
              <a:ext cx="2374900" cy="2374900"/>
              <a:chOff x="5292725" y="2744788"/>
              <a:chExt cx="2374900" cy="2374900"/>
            </a:xfrm>
          </p:grpSpPr>
          <p:sp>
            <p:nvSpPr>
              <p:cNvPr id="63" name="AutoShape 5">
                <a:extLst>
                  <a:ext uri="{FF2B5EF4-FFF2-40B4-BE49-F238E27FC236}">
                    <a16:creationId xmlns:a16="http://schemas.microsoft.com/office/drawing/2014/main" id="{FBFAC4E4-4388-4178-A536-6B727BBB30BD}"/>
                  </a:ext>
                </a:extLst>
              </p:cNvPr>
              <p:cNvSpPr>
                <a:spLocks noChangeAspect="1" noChangeArrowheads="1" noTextEdit="1"/>
              </p:cNvSpPr>
              <p:nvPr/>
            </p:nvSpPr>
            <p:spPr bwMode="auto">
              <a:xfrm>
                <a:off x="5292725" y="2744788"/>
                <a:ext cx="2374900" cy="23749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he-IL" sz="1798"/>
              </a:p>
            </p:txBody>
          </p:sp>
          <p:sp>
            <p:nvSpPr>
              <p:cNvPr id="64" name="Freeform 7">
                <a:extLst>
                  <a:ext uri="{FF2B5EF4-FFF2-40B4-BE49-F238E27FC236}">
                    <a16:creationId xmlns:a16="http://schemas.microsoft.com/office/drawing/2014/main" id="{F9361FFD-616E-4909-83E4-4DD6F91C058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76863" y="2828926"/>
                <a:ext cx="2206625" cy="2206625"/>
              </a:xfrm>
              <a:custGeom>
                <a:avLst/>
                <a:gdLst>
                  <a:gd name="T0" fmla="*/ 2147483647 w 1390"/>
                  <a:gd name="T1" fmla="*/ 2147483647 h 1390"/>
                  <a:gd name="T2" fmla="*/ 2147483647 w 1390"/>
                  <a:gd name="T3" fmla="*/ 2147483647 h 1390"/>
                  <a:gd name="T4" fmla="*/ 2147483647 w 1390"/>
                  <a:gd name="T5" fmla="*/ 2147483647 h 1390"/>
                  <a:gd name="T6" fmla="*/ 2147483647 w 1390"/>
                  <a:gd name="T7" fmla="*/ 2147483647 h 1390"/>
                  <a:gd name="T8" fmla="*/ 2147483647 w 1390"/>
                  <a:gd name="T9" fmla="*/ 2147483647 h 1390"/>
                  <a:gd name="T10" fmla="*/ 2147483647 w 1390"/>
                  <a:gd name="T11" fmla="*/ 2147483647 h 1390"/>
                  <a:gd name="T12" fmla="*/ 2147483647 w 1390"/>
                  <a:gd name="T13" fmla="*/ 2147483647 h 1390"/>
                  <a:gd name="T14" fmla="*/ 2147483647 w 1390"/>
                  <a:gd name="T15" fmla="*/ 2147483647 h 1390"/>
                  <a:gd name="T16" fmla="*/ 2147483647 w 1390"/>
                  <a:gd name="T17" fmla="*/ 2147483647 h 1390"/>
                  <a:gd name="T18" fmla="*/ 2147483647 w 1390"/>
                  <a:gd name="T19" fmla="*/ 2147483647 h 1390"/>
                  <a:gd name="T20" fmla="*/ 2147483647 w 1390"/>
                  <a:gd name="T21" fmla="*/ 2147483647 h 1390"/>
                  <a:gd name="T22" fmla="*/ 2147483647 w 1390"/>
                  <a:gd name="T23" fmla="*/ 2147483647 h 1390"/>
                  <a:gd name="T24" fmla="*/ 2147483647 w 1390"/>
                  <a:gd name="T25" fmla="*/ 2147483647 h 1390"/>
                  <a:gd name="T26" fmla="*/ 2147483647 w 1390"/>
                  <a:gd name="T27" fmla="*/ 2147483647 h 1390"/>
                  <a:gd name="T28" fmla="*/ 2147483647 w 1390"/>
                  <a:gd name="T29" fmla="*/ 2147483647 h 1390"/>
                  <a:gd name="T30" fmla="*/ 2147483647 w 1390"/>
                  <a:gd name="T31" fmla="*/ 2147483647 h 1390"/>
                  <a:gd name="T32" fmla="*/ 2147483647 w 1390"/>
                  <a:gd name="T33" fmla="*/ 2147483647 h 1390"/>
                  <a:gd name="T34" fmla="*/ 0 w 1390"/>
                  <a:gd name="T35" fmla="*/ 2147483647 h 1390"/>
                  <a:gd name="T36" fmla="*/ 2147483647 w 1390"/>
                  <a:gd name="T37" fmla="*/ 2147483647 h 1390"/>
                  <a:gd name="T38" fmla="*/ 2147483647 w 1390"/>
                  <a:gd name="T39" fmla="*/ 2147483647 h 1390"/>
                  <a:gd name="T40" fmla="*/ 2147483647 w 1390"/>
                  <a:gd name="T41" fmla="*/ 2147483647 h 1390"/>
                  <a:gd name="T42" fmla="*/ 2147483647 w 1390"/>
                  <a:gd name="T43" fmla="*/ 2147483647 h 1390"/>
                  <a:gd name="T44" fmla="*/ 2147483647 w 1390"/>
                  <a:gd name="T45" fmla="*/ 2147483647 h 1390"/>
                  <a:gd name="T46" fmla="*/ 2147483647 w 1390"/>
                  <a:gd name="T47" fmla="*/ 2147483647 h 1390"/>
                  <a:gd name="T48" fmla="*/ 2147483647 w 1390"/>
                  <a:gd name="T49" fmla="*/ 2147483647 h 1390"/>
                  <a:gd name="T50" fmla="*/ 2147483647 w 1390"/>
                  <a:gd name="T51" fmla="*/ 0 h 1390"/>
                  <a:gd name="T52" fmla="*/ 2147483647 w 1390"/>
                  <a:gd name="T53" fmla="*/ 2147483647 h 1390"/>
                  <a:gd name="T54" fmla="*/ 2147483647 w 1390"/>
                  <a:gd name="T55" fmla="*/ 2147483647 h 1390"/>
                  <a:gd name="T56" fmla="*/ 2147483647 w 1390"/>
                  <a:gd name="T57" fmla="*/ 2147483647 h 1390"/>
                  <a:gd name="T58" fmla="*/ 2147483647 w 1390"/>
                  <a:gd name="T59" fmla="*/ 2147483647 h 1390"/>
                  <a:gd name="T60" fmla="*/ 2147483647 w 1390"/>
                  <a:gd name="T61" fmla="*/ 2147483647 h 1390"/>
                  <a:gd name="T62" fmla="*/ 2147483647 w 1390"/>
                  <a:gd name="T63" fmla="*/ 2147483647 h 1390"/>
                  <a:gd name="T64" fmla="*/ 2147483647 w 1390"/>
                  <a:gd name="T65" fmla="*/ 2147483647 h 1390"/>
                  <a:gd name="T66" fmla="*/ 2147483647 w 1390"/>
                  <a:gd name="T67" fmla="*/ 2147483647 h 1390"/>
                  <a:gd name="T68" fmla="*/ 2147483647 w 1390"/>
                  <a:gd name="T69" fmla="*/ 2147483647 h 1390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0" t="0" r="r" b="b"/>
                <a:pathLst>
                  <a:path w="1390" h="1390">
                    <a:moveTo>
                      <a:pt x="1390" y="695"/>
                    </a:moveTo>
                    <a:lnTo>
                      <a:pt x="1390" y="695"/>
                    </a:lnTo>
                    <a:lnTo>
                      <a:pt x="1385" y="766"/>
                    </a:lnTo>
                    <a:lnTo>
                      <a:pt x="1377" y="832"/>
                    </a:lnTo>
                    <a:lnTo>
                      <a:pt x="1359" y="899"/>
                    </a:lnTo>
                    <a:lnTo>
                      <a:pt x="1337" y="965"/>
                    </a:lnTo>
                    <a:lnTo>
                      <a:pt x="1306" y="1027"/>
                    </a:lnTo>
                    <a:lnTo>
                      <a:pt x="1270" y="1084"/>
                    </a:lnTo>
                    <a:lnTo>
                      <a:pt x="1231" y="1138"/>
                    </a:lnTo>
                    <a:lnTo>
                      <a:pt x="1186" y="1186"/>
                    </a:lnTo>
                    <a:lnTo>
                      <a:pt x="1138" y="1231"/>
                    </a:lnTo>
                    <a:lnTo>
                      <a:pt x="1084" y="1270"/>
                    </a:lnTo>
                    <a:lnTo>
                      <a:pt x="1027" y="1306"/>
                    </a:lnTo>
                    <a:lnTo>
                      <a:pt x="965" y="1332"/>
                    </a:lnTo>
                    <a:lnTo>
                      <a:pt x="903" y="1359"/>
                    </a:lnTo>
                    <a:lnTo>
                      <a:pt x="837" y="1372"/>
                    </a:lnTo>
                    <a:lnTo>
                      <a:pt x="766" y="1385"/>
                    </a:lnTo>
                    <a:lnTo>
                      <a:pt x="695" y="1390"/>
                    </a:lnTo>
                    <a:lnTo>
                      <a:pt x="624" y="1385"/>
                    </a:lnTo>
                    <a:lnTo>
                      <a:pt x="553" y="1372"/>
                    </a:lnTo>
                    <a:lnTo>
                      <a:pt x="487" y="1359"/>
                    </a:lnTo>
                    <a:lnTo>
                      <a:pt x="425" y="1332"/>
                    </a:lnTo>
                    <a:lnTo>
                      <a:pt x="363" y="1306"/>
                    </a:lnTo>
                    <a:lnTo>
                      <a:pt x="306" y="1270"/>
                    </a:lnTo>
                    <a:lnTo>
                      <a:pt x="252" y="1231"/>
                    </a:lnTo>
                    <a:lnTo>
                      <a:pt x="204" y="1186"/>
                    </a:lnTo>
                    <a:lnTo>
                      <a:pt x="159" y="1138"/>
                    </a:lnTo>
                    <a:lnTo>
                      <a:pt x="120" y="1084"/>
                    </a:lnTo>
                    <a:lnTo>
                      <a:pt x="84" y="1027"/>
                    </a:lnTo>
                    <a:lnTo>
                      <a:pt x="53" y="965"/>
                    </a:lnTo>
                    <a:lnTo>
                      <a:pt x="31" y="899"/>
                    </a:lnTo>
                    <a:lnTo>
                      <a:pt x="13" y="832"/>
                    </a:lnTo>
                    <a:lnTo>
                      <a:pt x="5" y="766"/>
                    </a:lnTo>
                    <a:lnTo>
                      <a:pt x="0" y="695"/>
                    </a:lnTo>
                    <a:lnTo>
                      <a:pt x="5" y="624"/>
                    </a:lnTo>
                    <a:lnTo>
                      <a:pt x="13" y="553"/>
                    </a:lnTo>
                    <a:lnTo>
                      <a:pt x="31" y="487"/>
                    </a:lnTo>
                    <a:lnTo>
                      <a:pt x="53" y="425"/>
                    </a:lnTo>
                    <a:lnTo>
                      <a:pt x="84" y="363"/>
                    </a:lnTo>
                    <a:lnTo>
                      <a:pt x="120" y="306"/>
                    </a:lnTo>
                    <a:lnTo>
                      <a:pt x="159" y="252"/>
                    </a:lnTo>
                    <a:lnTo>
                      <a:pt x="204" y="204"/>
                    </a:lnTo>
                    <a:lnTo>
                      <a:pt x="252" y="159"/>
                    </a:lnTo>
                    <a:lnTo>
                      <a:pt x="306" y="120"/>
                    </a:lnTo>
                    <a:lnTo>
                      <a:pt x="363" y="84"/>
                    </a:lnTo>
                    <a:lnTo>
                      <a:pt x="425" y="53"/>
                    </a:lnTo>
                    <a:lnTo>
                      <a:pt x="487" y="31"/>
                    </a:lnTo>
                    <a:lnTo>
                      <a:pt x="553" y="13"/>
                    </a:lnTo>
                    <a:lnTo>
                      <a:pt x="624" y="5"/>
                    </a:lnTo>
                    <a:lnTo>
                      <a:pt x="695" y="0"/>
                    </a:lnTo>
                    <a:lnTo>
                      <a:pt x="766" y="5"/>
                    </a:lnTo>
                    <a:lnTo>
                      <a:pt x="837" y="13"/>
                    </a:lnTo>
                    <a:lnTo>
                      <a:pt x="903" y="31"/>
                    </a:lnTo>
                    <a:lnTo>
                      <a:pt x="965" y="53"/>
                    </a:lnTo>
                    <a:lnTo>
                      <a:pt x="1027" y="84"/>
                    </a:lnTo>
                    <a:lnTo>
                      <a:pt x="1084" y="120"/>
                    </a:lnTo>
                    <a:lnTo>
                      <a:pt x="1138" y="159"/>
                    </a:lnTo>
                    <a:lnTo>
                      <a:pt x="1186" y="204"/>
                    </a:lnTo>
                    <a:lnTo>
                      <a:pt x="1231" y="252"/>
                    </a:lnTo>
                    <a:lnTo>
                      <a:pt x="1270" y="306"/>
                    </a:lnTo>
                    <a:lnTo>
                      <a:pt x="1306" y="363"/>
                    </a:lnTo>
                    <a:lnTo>
                      <a:pt x="1337" y="425"/>
                    </a:lnTo>
                    <a:lnTo>
                      <a:pt x="1359" y="487"/>
                    </a:lnTo>
                    <a:lnTo>
                      <a:pt x="1377" y="553"/>
                    </a:lnTo>
                    <a:lnTo>
                      <a:pt x="1385" y="624"/>
                    </a:lnTo>
                    <a:lnTo>
                      <a:pt x="1390" y="695"/>
                    </a:lnTo>
                    <a:close/>
                  </a:path>
                </a:pathLst>
              </a:custGeom>
              <a:solidFill>
                <a:srgbClr val="00A0C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he-IL" sz="1798"/>
              </a:p>
            </p:txBody>
          </p:sp>
          <p:sp>
            <p:nvSpPr>
              <p:cNvPr id="65" name="Freeform 8">
                <a:extLst>
                  <a:ext uri="{FF2B5EF4-FFF2-40B4-BE49-F238E27FC236}">
                    <a16:creationId xmlns:a16="http://schemas.microsoft.com/office/drawing/2014/main" id="{311FF20A-9ABE-4407-8A15-4174EEA0FCF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07013" y="2759076"/>
                <a:ext cx="2346325" cy="2346325"/>
              </a:xfrm>
              <a:custGeom>
                <a:avLst/>
                <a:gdLst>
                  <a:gd name="T0" fmla="*/ 0 w 1478"/>
                  <a:gd name="T1" fmla="*/ 2147483647 h 1478"/>
                  <a:gd name="T2" fmla="*/ 2147483647 w 1478"/>
                  <a:gd name="T3" fmla="*/ 2147483647 h 1478"/>
                  <a:gd name="T4" fmla="*/ 2147483647 w 1478"/>
                  <a:gd name="T5" fmla="*/ 2147483647 h 1478"/>
                  <a:gd name="T6" fmla="*/ 2147483647 w 1478"/>
                  <a:gd name="T7" fmla="*/ 2147483647 h 1478"/>
                  <a:gd name="T8" fmla="*/ 2147483647 w 1478"/>
                  <a:gd name="T9" fmla="*/ 2147483647 h 1478"/>
                  <a:gd name="T10" fmla="*/ 2147483647 w 1478"/>
                  <a:gd name="T11" fmla="*/ 2147483647 h 1478"/>
                  <a:gd name="T12" fmla="*/ 2147483647 w 1478"/>
                  <a:gd name="T13" fmla="*/ 2147483647 h 1478"/>
                  <a:gd name="T14" fmla="*/ 2147483647 w 1478"/>
                  <a:gd name="T15" fmla="*/ 2147483647 h 1478"/>
                  <a:gd name="T16" fmla="*/ 2147483647 w 1478"/>
                  <a:gd name="T17" fmla="*/ 2147483647 h 1478"/>
                  <a:gd name="T18" fmla="*/ 2147483647 w 1478"/>
                  <a:gd name="T19" fmla="*/ 2147483647 h 1478"/>
                  <a:gd name="T20" fmla="*/ 2147483647 w 1478"/>
                  <a:gd name="T21" fmla="*/ 2147483647 h 1478"/>
                  <a:gd name="T22" fmla="*/ 2147483647 w 1478"/>
                  <a:gd name="T23" fmla="*/ 2147483647 h 1478"/>
                  <a:gd name="T24" fmla="*/ 2147483647 w 1478"/>
                  <a:gd name="T25" fmla="*/ 2147483647 h 1478"/>
                  <a:gd name="T26" fmla="*/ 2147483647 w 1478"/>
                  <a:gd name="T27" fmla="*/ 2147483647 h 1478"/>
                  <a:gd name="T28" fmla="*/ 2147483647 w 1478"/>
                  <a:gd name="T29" fmla="*/ 2147483647 h 1478"/>
                  <a:gd name="T30" fmla="*/ 2147483647 w 1478"/>
                  <a:gd name="T31" fmla="*/ 2147483647 h 1478"/>
                  <a:gd name="T32" fmla="*/ 2147483647 w 1478"/>
                  <a:gd name="T33" fmla="*/ 2147483647 h 1478"/>
                  <a:gd name="T34" fmla="*/ 2147483647 w 1478"/>
                  <a:gd name="T35" fmla="*/ 2147483647 h 1478"/>
                  <a:gd name="T36" fmla="*/ 2147483647 w 1478"/>
                  <a:gd name="T37" fmla="*/ 2147483647 h 1478"/>
                  <a:gd name="T38" fmla="*/ 2147483647 w 1478"/>
                  <a:gd name="T39" fmla="*/ 2147483647 h 1478"/>
                  <a:gd name="T40" fmla="*/ 2147483647 w 1478"/>
                  <a:gd name="T41" fmla="*/ 2147483647 h 1478"/>
                  <a:gd name="T42" fmla="*/ 2147483647 w 1478"/>
                  <a:gd name="T43" fmla="*/ 2147483647 h 1478"/>
                  <a:gd name="T44" fmla="*/ 2147483647 w 1478"/>
                  <a:gd name="T45" fmla="*/ 2147483647 h 1478"/>
                  <a:gd name="T46" fmla="*/ 2147483647 w 1478"/>
                  <a:gd name="T47" fmla="*/ 2147483647 h 1478"/>
                  <a:gd name="T48" fmla="*/ 2147483647 w 1478"/>
                  <a:gd name="T49" fmla="*/ 2147483647 h 1478"/>
                  <a:gd name="T50" fmla="*/ 2147483647 w 1478"/>
                  <a:gd name="T51" fmla="*/ 0 h 1478"/>
                  <a:gd name="T52" fmla="*/ 2147483647 w 1478"/>
                  <a:gd name="T53" fmla="*/ 2147483647 h 1478"/>
                  <a:gd name="T54" fmla="*/ 2147483647 w 1478"/>
                  <a:gd name="T55" fmla="*/ 2147483647 h 1478"/>
                  <a:gd name="T56" fmla="*/ 2147483647 w 1478"/>
                  <a:gd name="T57" fmla="*/ 2147483647 h 1478"/>
                  <a:gd name="T58" fmla="*/ 2147483647 w 1478"/>
                  <a:gd name="T59" fmla="*/ 2147483647 h 1478"/>
                  <a:gd name="T60" fmla="*/ 2147483647 w 1478"/>
                  <a:gd name="T61" fmla="*/ 2147483647 h 1478"/>
                  <a:gd name="T62" fmla="*/ 2147483647 w 1478"/>
                  <a:gd name="T63" fmla="*/ 2147483647 h 1478"/>
                  <a:gd name="T64" fmla="*/ 2147483647 w 1478"/>
                  <a:gd name="T65" fmla="*/ 2147483647 h 1478"/>
                  <a:gd name="T66" fmla="*/ 2147483647 w 1478"/>
                  <a:gd name="T67" fmla="*/ 2147483647 h 1478"/>
                  <a:gd name="T68" fmla="*/ 0 w 1478"/>
                  <a:gd name="T69" fmla="*/ 2147483647 h 1478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0" t="0" r="r" b="b"/>
                <a:pathLst>
                  <a:path w="1478" h="1478">
                    <a:moveTo>
                      <a:pt x="0" y="739"/>
                    </a:moveTo>
                    <a:lnTo>
                      <a:pt x="0" y="739"/>
                    </a:lnTo>
                    <a:lnTo>
                      <a:pt x="4" y="814"/>
                    </a:lnTo>
                    <a:lnTo>
                      <a:pt x="18" y="885"/>
                    </a:lnTo>
                    <a:lnTo>
                      <a:pt x="35" y="956"/>
                    </a:lnTo>
                    <a:lnTo>
                      <a:pt x="57" y="1027"/>
                    </a:lnTo>
                    <a:lnTo>
                      <a:pt x="88" y="1089"/>
                    </a:lnTo>
                    <a:lnTo>
                      <a:pt x="128" y="1151"/>
                    </a:lnTo>
                    <a:lnTo>
                      <a:pt x="168" y="1208"/>
                    </a:lnTo>
                    <a:lnTo>
                      <a:pt x="217" y="1261"/>
                    </a:lnTo>
                    <a:lnTo>
                      <a:pt x="270" y="1310"/>
                    </a:lnTo>
                    <a:lnTo>
                      <a:pt x="327" y="1350"/>
                    </a:lnTo>
                    <a:lnTo>
                      <a:pt x="389" y="1385"/>
                    </a:lnTo>
                    <a:lnTo>
                      <a:pt x="451" y="1421"/>
                    </a:lnTo>
                    <a:lnTo>
                      <a:pt x="518" y="1443"/>
                    </a:lnTo>
                    <a:lnTo>
                      <a:pt x="589" y="1460"/>
                    </a:lnTo>
                    <a:lnTo>
                      <a:pt x="664" y="1474"/>
                    </a:lnTo>
                    <a:lnTo>
                      <a:pt x="739" y="1478"/>
                    </a:lnTo>
                    <a:lnTo>
                      <a:pt x="814" y="1474"/>
                    </a:lnTo>
                    <a:lnTo>
                      <a:pt x="889" y="1460"/>
                    </a:lnTo>
                    <a:lnTo>
                      <a:pt x="960" y="1443"/>
                    </a:lnTo>
                    <a:lnTo>
                      <a:pt x="1027" y="1421"/>
                    </a:lnTo>
                    <a:lnTo>
                      <a:pt x="1089" y="1385"/>
                    </a:lnTo>
                    <a:lnTo>
                      <a:pt x="1151" y="1350"/>
                    </a:lnTo>
                    <a:lnTo>
                      <a:pt x="1208" y="1310"/>
                    </a:lnTo>
                    <a:lnTo>
                      <a:pt x="1261" y="1261"/>
                    </a:lnTo>
                    <a:lnTo>
                      <a:pt x="1310" y="1208"/>
                    </a:lnTo>
                    <a:lnTo>
                      <a:pt x="1350" y="1151"/>
                    </a:lnTo>
                    <a:lnTo>
                      <a:pt x="1390" y="1089"/>
                    </a:lnTo>
                    <a:lnTo>
                      <a:pt x="1421" y="1027"/>
                    </a:lnTo>
                    <a:lnTo>
                      <a:pt x="1443" y="956"/>
                    </a:lnTo>
                    <a:lnTo>
                      <a:pt x="1460" y="885"/>
                    </a:lnTo>
                    <a:lnTo>
                      <a:pt x="1474" y="814"/>
                    </a:lnTo>
                    <a:lnTo>
                      <a:pt x="1478" y="739"/>
                    </a:lnTo>
                    <a:lnTo>
                      <a:pt x="1474" y="664"/>
                    </a:lnTo>
                    <a:lnTo>
                      <a:pt x="1460" y="589"/>
                    </a:lnTo>
                    <a:lnTo>
                      <a:pt x="1443" y="518"/>
                    </a:lnTo>
                    <a:lnTo>
                      <a:pt x="1421" y="451"/>
                    </a:lnTo>
                    <a:lnTo>
                      <a:pt x="1390" y="385"/>
                    </a:lnTo>
                    <a:lnTo>
                      <a:pt x="1350" y="327"/>
                    </a:lnTo>
                    <a:lnTo>
                      <a:pt x="1310" y="270"/>
                    </a:lnTo>
                    <a:lnTo>
                      <a:pt x="1261" y="217"/>
                    </a:lnTo>
                    <a:lnTo>
                      <a:pt x="1208" y="168"/>
                    </a:lnTo>
                    <a:lnTo>
                      <a:pt x="1151" y="128"/>
                    </a:lnTo>
                    <a:lnTo>
                      <a:pt x="1089" y="88"/>
                    </a:lnTo>
                    <a:lnTo>
                      <a:pt x="1027" y="57"/>
                    </a:lnTo>
                    <a:lnTo>
                      <a:pt x="960" y="35"/>
                    </a:lnTo>
                    <a:lnTo>
                      <a:pt x="889" y="13"/>
                    </a:lnTo>
                    <a:lnTo>
                      <a:pt x="814" y="4"/>
                    </a:lnTo>
                    <a:lnTo>
                      <a:pt x="739" y="0"/>
                    </a:lnTo>
                    <a:lnTo>
                      <a:pt x="664" y="4"/>
                    </a:lnTo>
                    <a:lnTo>
                      <a:pt x="589" y="13"/>
                    </a:lnTo>
                    <a:lnTo>
                      <a:pt x="518" y="35"/>
                    </a:lnTo>
                    <a:lnTo>
                      <a:pt x="451" y="57"/>
                    </a:lnTo>
                    <a:lnTo>
                      <a:pt x="389" y="88"/>
                    </a:lnTo>
                    <a:lnTo>
                      <a:pt x="327" y="128"/>
                    </a:lnTo>
                    <a:lnTo>
                      <a:pt x="270" y="168"/>
                    </a:lnTo>
                    <a:lnTo>
                      <a:pt x="217" y="217"/>
                    </a:lnTo>
                    <a:lnTo>
                      <a:pt x="168" y="270"/>
                    </a:lnTo>
                    <a:lnTo>
                      <a:pt x="128" y="327"/>
                    </a:lnTo>
                    <a:lnTo>
                      <a:pt x="88" y="385"/>
                    </a:lnTo>
                    <a:lnTo>
                      <a:pt x="57" y="451"/>
                    </a:lnTo>
                    <a:lnTo>
                      <a:pt x="35" y="518"/>
                    </a:lnTo>
                    <a:lnTo>
                      <a:pt x="18" y="589"/>
                    </a:lnTo>
                    <a:lnTo>
                      <a:pt x="4" y="664"/>
                    </a:lnTo>
                    <a:lnTo>
                      <a:pt x="0" y="739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he-IL" sz="1798"/>
              </a:p>
            </p:txBody>
          </p:sp>
          <p:sp>
            <p:nvSpPr>
              <p:cNvPr id="66" name="Freeform 9">
                <a:extLst>
                  <a:ext uri="{FF2B5EF4-FFF2-40B4-BE49-F238E27FC236}">
                    <a16:creationId xmlns:a16="http://schemas.microsoft.com/office/drawing/2014/main" id="{6690F036-6C25-42AF-9FCD-A1410A259CA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76863" y="2828926"/>
                <a:ext cx="2206625" cy="2206625"/>
              </a:xfrm>
              <a:custGeom>
                <a:avLst/>
                <a:gdLst>
                  <a:gd name="T0" fmla="*/ 2147483647 w 1390"/>
                  <a:gd name="T1" fmla="*/ 2147483647 h 1390"/>
                  <a:gd name="T2" fmla="*/ 2147483647 w 1390"/>
                  <a:gd name="T3" fmla="*/ 2147483647 h 1390"/>
                  <a:gd name="T4" fmla="*/ 2147483647 w 1390"/>
                  <a:gd name="T5" fmla="*/ 2147483647 h 1390"/>
                  <a:gd name="T6" fmla="*/ 2147483647 w 1390"/>
                  <a:gd name="T7" fmla="*/ 2147483647 h 1390"/>
                  <a:gd name="T8" fmla="*/ 2147483647 w 1390"/>
                  <a:gd name="T9" fmla="*/ 2147483647 h 1390"/>
                  <a:gd name="T10" fmla="*/ 2147483647 w 1390"/>
                  <a:gd name="T11" fmla="*/ 2147483647 h 1390"/>
                  <a:gd name="T12" fmla="*/ 2147483647 w 1390"/>
                  <a:gd name="T13" fmla="*/ 2147483647 h 1390"/>
                  <a:gd name="T14" fmla="*/ 2147483647 w 1390"/>
                  <a:gd name="T15" fmla="*/ 2147483647 h 1390"/>
                  <a:gd name="T16" fmla="*/ 2147483647 w 1390"/>
                  <a:gd name="T17" fmla="*/ 2147483647 h 1390"/>
                  <a:gd name="T18" fmla="*/ 2147483647 w 1390"/>
                  <a:gd name="T19" fmla="*/ 2147483647 h 1390"/>
                  <a:gd name="T20" fmla="*/ 2147483647 w 1390"/>
                  <a:gd name="T21" fmla="*/ 2147483647 h 1390"/>
                  <a:gd name="T22" fmla="*/ 2147483647 w 1390"/>
                  <a:gd name="T23" fmla="*/ 2147483647 h 1390"/>
                  <a:gd name="T24" fmla="*/ 2147483647 w 1390"/>
                  <a:gd name="T25" fmla="*/ 2147483647 h 1390"/>
                  <a:gd name="T26" fmla="*/ 2147483647 w 1390"/>
                  <a:gd name="T27" fmla="*/ 2147483647 h 1390"/>
                  <a:gd name="T28" fmla="*/ 2147483647 w 1390"/>
                  <a:gd name="T29" fmla="*/ 2147483647 h 1390"/>
                  <a:gd name="T30" fmla="*/ 2147483647 w 1390"/>
                  <a:gd name="T31" fmla="*/ 2147483647 h 1390"/>
                  <a:gd name="T32" fmla="*/ 2147483647 w 1390"/>
                  <a:gd name="T33" fmla="*/ 2147483647 h 1390"/>
                  <a:gd name="T34" fmla="*/ 0 w 1390"/>
                  <a:gd name="T35" fmla="*/ 2147483647 h 1390"/>
                  <a:gd name="T36" fmla="*/ 2147483647 w 1390"/>
                  <a:gd name="T37" fmla="*/ 2147483647 h 1390"/>
                  <a:gd name="T38" fmla="*/ 2147483647 w 1390"/>
                  <a:gd name="T39" fmla="*/ 2147483647 h 1390"/>
                  <a:gd name="T40" fmla="*/ 2147483647 w 1390"/>
                  <a:gd name="T41" fmla="*/ 2147483647 h 1390"/>
                  <a:gd name="T42" fmla="*/ 2147483647 w 1390"/>
                  <a:gd name="T43" fmla="*/ 2147483647 h 1390"/>
                  <a:gd name="T44" fmla="*/ 2147483647 w 1390"/>
                  <a:gd name="T45" fmla="*/ 2147483647 h 1390"/>
                  <a:gd name="T46" fmla="*/ 2147483647 w 1390"/>
                  <a:gd name="T47" fmla="*/ 2147483647 h 1390"/>
                  <a:gd name="T48" fmla="*/ 2147483647 w 1390"/>
                  <a:gd name="T49" fmla="*/ 2147483647 h 1390"/>
                  <a:gd name="T50" fmla="*/ 2147483647 w 1390"/>
                  <a:gd name="T51" fmla="*/ 0 h 1390"/>
                  <a:gd name="T52" fmla="*/ 2147483647 w 1390"/>
                  <a:gd name="T53" fmla="*/ 2147483647 h 1390"/>
                  <a:gd name="T54" fmla="*/ 2147483647 w 1390"/>
                  <a:gd name="T55" fmla="*/ 2147483647 h 1390"/>
                  <a:gd name="T56" fmla="*/ 2147483647 w 1390"/>
                  <a:gd name="T57" fmla="*/ 2147483647 h 1390"/>
                  <a:gd name="T58" fmla="*/ 2147483647 w 1390"/>
                  <a:gd name="T59" fmla="*/ 2147483647 h 1390"/>
                  <a:gd name="T60" fmla="*/ 2147483647 w 1390"/>
                  <a:gd name="T61" fmla="*/ 2147483647 h 1390"/>
                  <a:gd name="T62" fmla="*/ 2147483647 w 1390"/>
                  <a:gd name="T63" fmla="*/ 2147483647 h 1390"/>
                  <a:gd name="T64" fmla="*/ 2147483647 w 1390"/>
                  <a:gd name="T65" fmla="*/ 2147483647 h 1390"/>
                  <a:gd name="T66" fmla="*/ 2147483647 w 1390"/>
                  <a:gd name="T67" fmla="*/ 2147483647 h 1390"/>
                  <a:gd name="T68" fmla="*/ 2147483647 w 1390"/>
                  <a:gd name="T69" fmla="*/ 2147483647 h 1390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0" t="0" r="r" b="b"/>
                <a:pathLst>
                  <a:path w="1390" h="1390">
                    <a:moveTo>
                      <a:pt x="1390" y="695"/>
                    </a:moveTo>
                    <a:lnTo>
                      <a:pt x="1390" y="695"/>
                    </a:lnTo>
                    <a:lnTo>
                      <a:pt x="1385" y="766"/>
                    </a:lnTo>
                    <a:lnTo>
                      <a:pt x="1377" y="832"/>
                    </a:lnTo>
                    <a:lnTo>
                      <a:pt x="1359" y="899"/>
                    </a:lnTo>
                    <a:lnTo>
                      <a:pt x="1337" y="965"/>
                    </a:lnTo>
                    <a:lnTo>
                      <a:pt x="1306" y="1027"/>
                    </a:lnTo>
                    <a:lnTo>
                      <a:pt x="1270" y="1084"/>
                    </a:lnTo>
                    <a:lnTo>
                      <a:pt x="1231" y="1138"/>
                    </a:lnTo>
                    <a:lnTo>
                      <a:pt x="1186" y="1186"/>
                    </a:lnTo>
                    <a:lnTo>
                      <a:pt x="1138" y="1231"/>
                    </a:lnTo>
                    <a:lnTo>
                      <a:pt x="1084" y="1270"/>
                    </a:lnTo>
                    <a:lnTo>
                      <a:pt x="1027" y="1306"/>
                    </a:lnTo>
                    <a:lnTo>
                      <a:pt x="965" y="1332"/>
                    </a:lnTo>
                    <a:lnTo>
                      <a:pt x="903" y="1359"/>
                    </a:lnTo>
                    <a:lnTo>
                      <a:pt x="837" y="1372"/>
                    </a:lnTo>
                    <a:lnTo>
                      <a:pt x="766" y="1385"/>
                    </a:lnTo>
                    <a:lnTo>
                      <a:pt x="695" y="1390"/>
                    </a:lnTo>
                    <a:lnTo>
                      <a:pt x="624" y="1385"/>
                    </a:lnTo>
                    <a:lnTo>
                      <a:pt x="553" y="1372"/>
                    </a:lnTo>
                    <a:lnTo>
                      <a:pt x="487" y="1359"/>
                    </a:lnTo>
                    <a:lnTo>
                      <a:pt x="425" y="1332"/>
                    </a:lnTo>
                    <a:lnTo>
                      <a:pt x="363" y="1306"/>
                    </a:lnTo>
                    <a:lnTo>
                      <a:pt x="306" y="1270"/>
                    </a:lnTo>
                    <a:lnTo>
                      <a:pt x="252" y="1231"/>
                    </a:lnTo>
                    <a:lnTo>
                      <a:pt x="204" y="1186"/>
                    </a:lnTo>
                    <a:lnTo>
                      <a:pt x="159" y="1138"/>
                    </a:lnTo>
                    <a:lnTo>
                      <a:pt x="120" y="1084"/>
                    </a:lnTo>
                    <a:lnTo>
                      <a:pt x="84" y="1027"/>
                    </a:lnTo>
                    <a:lnTo>
                      <a:pt x="53" y="965"/>
                    </a:lnTo>
                    <a:lnTo>
                      <a:pt x="31" y="899"/>
                    </a:lnTo>
                    <a:lnTo>
                      <a:pt x="13" y="832"/>
                    </a:lnTo>
                    <a:lnTo>
                      <a:pt x="5" y="766"/>
                    </a:lnTo>
                    <a:lnTo>
                      <a:pt x="0" y="695"/>
                    </a:lnTo>
                    <a:lnTo>
                      <a:pt x="5" y="624"/>
                    </a:lnTo>
                    <a:lnTo>
                      <a:pt x="13" y="553"/>
                    </a:lnTo>
                    <a:lnTo>
                      <a:pt x="31" y="487"/>
                    </a:lnTo>
                    <a:lnTo>
                      <a:pt x="53" y="425"/>
                    </a:lnTo>
                    <a:lnTo>
                      <a:pt x="84" y="363"/>
                    </a:lnTo>
                    <a:lnTo>
                      <a:pt x="120" y="306"/>
                    </a:lnTo>
                    <a:lnTo>
                      <a:pt x="159" y="252"/>
                    </a:lnTo>
                    <a:lnTo>
                      <a:pt x="204" y="204"/>
                    </a:lnTo>
                    <a:lnTo>
                      <a:pt x="252" y="159"/>
                    </a:lnTo>
                    <a:lnTo>
                      <a:pt x="306" y="120"/>
                    </a:lnTo>
                    <a:lnTo>
                      <a:pt x="363" y="84"/>
                    </a:lnTo>
                    <a:lnTo>
                      <a:pt x="425" y="53"/>
                    </a:lnTo>
                    <a:lnTo>
                      <a:pt x="487" y="31"/>
                    </a:lnTo>
                    <a:lnTo>
                      <a:pt x="553" y="13"/>
                    </a:lnTo>
                    <a:lnTo>
                      <a:pt x="624" y="5"/>
                    </a:lnTo>
                    <a:lnTo>
                      <a:pt x="695" y="0"/>
                    </a:lnTo>
                    <a:lnTo>
                      <a:pt x="766" y="5"/>
                    </a:lnTo>
                    <a:lnTo>
                      <a:pt x="837" y="13"/>
                    </a:lnTo>
                    <a:lnTo>
                      <a:pt x="903" y="31"/>
                    </a:lnTo>
                    <a:lnTo>
                      <a:pt x="965" y="53"/>
                    </a:lnTo>
                    <a:lnTo>
                      <a:pt x="1027" y="84"/>
                    </a:lnTo>
                    <a:lnTo>
                      <a:pt x="1084" y="120"/>
                    </a:lnTo>
                    <a:lnTo>
                      <a:pt x="1138" y="159"/>
                    </a:lnTo>
                    <a:lnTo>
                      <a:pt x="1186" y="204"/>
                    </a:lnTo>
                    <a:lnTo>
                      <a:pt x="1231" y="252"/>
                    </a:lnTo>
                    <a:lnTo>
                      <a:pt x="1270" y="306"/>
                    </a:lnTo>
                    <a:lnTo>
                      <a:pt x="1306" y="363"/>
                    </a:lnTo>
                    <a:lnTo>
                      <a:pt x="1337" y="425"/>
                    </a:lnTo>
                    <a:lnTo>
                      <a:pt x="1359" y="487"/>
                    </a:lnTo>
                    <a:lnTo>
                      <a:pt x="1377" y="553"/>
                    </a:lnTo>
                    <a:lnTo>
                      <a:pt x="1385" y="624"/>
                    </a:lnTo>
                    <a:lnTo>
                      <a:pt x="1390" y="695"/>
                    </a:ln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he-IL" sz="1798"/>
              </a:p>
            </p:txBody>
          </p:sp>
          <p:sp>
            <p:nvSpPr>
              <p:cNvPr id="67" name="Freeform 10">
                <a:extLst>
                  <a:ext uri="{FF2B5EF4-FFF2-40B4-BE49-F238E27FC236}">
                    <a16:creationId xmlns:a16="http://schemas.microsoft.com/office/drawing/2014/main" id="{357D8B8B-B97A-4A26-BEF7-91189C0741E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439324" y="2885105"/>
                <a:ext cx="2087985" cy="2087985"/>
              </a:xfrm>
              <a:custGeom>
                <a:avLst/>
                <a:gdLst>
                  <a:gd name="T0" fmla="*/ 695 w 1314"/>
                  <a:gd name="T1" fmla="*/ 221 h 1314"/>
                  <a:gd name="T2" fmla="*/ 792 w 1314"/>
                  <a:gd name="T3" fmla="*/ 13 h 1314"/>
                  <a:gd name="T4" fmla="*/ 797 w 1314"/>
                  <a:gd name="T5" fmla="*/ 243 h 1314"/>
                  <a:gd name="T6" fmla="*/ 943 w 1314"/>
                  <a:gd name="T7" fmla="*/ 66 h 1314"/>
                  <a:gd name="T8" fmla="*/ 894 w 1314"/>
                  <a:gd name="T9" fmla="*/ 287 h 1314"/>
                  <a:gd name="T10" fmla="*/ 1075 w 1314"/>
                  <a:gd name="T11" fmla="*/ 154 h 1314"/>
                  <a:gd name="T12" fmla="*/ 978 w 1314"/>
                  <a:gd name="T13" fmla="*/ 358 h 1314"/>
                  <a:gd name="T14" fmla="*/ 1186 w 1314"/>
                  <a:gd name="T15" fmla="*/ 270 h 1314"/>
                  <a:gd name="T16" fmla="*/ 1040 w 1314"/>
                  <a:gd name="T17" fmla="*/ 442 h 1314"/>
                  <a:gd name="T18" fmla="*/ 1266 w 1314"/>
                  <a:gd name="T19" fmla="*/ 411 h 1314"/>
                  <a:gd name="T20" fmla="*/ 1080 w 1314"/>
                  <a:gd name="T21" fmla="*/ 544 h 1314"/>
                  <a:gd name="T22" fmla="*/ 1306 w 1314"/>
                  <a:gd name="T23" fmla="*/ 566 h 1314"/>
                  <a:gd name="T24" fmla="*/ 1093 w 1314"/>
                  <a:gd name="T25" fmla="*/ 650 h 1314"/>
                  <a:gd name="T26" fmla="*/ 1310 w 1314"/>
                  <a:gd name="T27" fmla="*/ 725 h 1314"/>
                  <a:gd name="T28" fmla="*/ 1084 w 1314"/>
                  <a:gd name="T29" fmla="*/ 756 h 1314"/>
                  <a:gd name="T30" fmla="*/ 1275 w 1314"/>
                  <a:gd name="T31" fmla="*/ 880 h 1314"/>
                  <a:gd name="T32" fmla="*/ 1049 w 1314"/>
                  <a:gd name="T33" fmla="*/ 858 h 1314"/>
                  <a:gd name="T34" fmla="*/ 1204 w 1314"/>
                  <a:gd name="T35" fmla="*/ 1026 h 1314"/>
                  <a:gd name="T36" fmla="*/ 987 w 1314"/>
                  <a:gd name="T37" fmla="*/ 947 h 1314"/>
                  <a:gd name="T38" fmla="*/ 1098 w 1314"/>
                  <a:gd name="T39" fmla="*/ 1146 h 1314"/>
                  <a:gd name="T40" fmla="*/ 907 w 1314"/>
                  <a:gd name="T41" fmla="*/ 1018 h 1314"/>
                  <a:gd name="T42" fmla="*/ 965 w 1314"/>
                  <a:gd name="T43" fmla="*/ 1239 h 1314"/>
                  <a:gd name="T44" fmla="*/ 814 w 1314"/>
                  <a:gd name="T45" fmla="*/ 1066 h 1314"/>
                  <a:gd name="T46" fmla="*/ 814 w 1314"/>
                  <a:gd name="T47" fmla="*/ 1296 h 1314"/>
                  <a:gd name="T48" fmla="*/ 713 w 1314"/>
                  <a:gd name="T49" fmla="*/ 1093 h 1314"/>
                  <a:gd name="T50" fmla="*/ 655 w 1314"/>
                  <a:gd name="T51" fmla="*/ 1314 h 1314"/>
                  <a:gd name="T52" fmla="*/ 602 w 1314"/>
                  <a:gd name="T53" fmla="*/ 1093 h 1314"/>
                  <a:gd name="T54" fmla="*/ 496 w 1314"/>
                  <a:gd name="T55" fmla="*/ 1296 h 1314"/>
                  <a:gd name="T56" fmla="*/ 500 w 1314"/>
                  <a:gd name="T57" fmla="*/ 1066 h 1314"/>
                  <a:gd name="T58" fmla="*/ 350 w 1314"/>
                  <a:gd name="T59" fmla="*/ 1239 h 1314"/>
                  <a:gd name="T60" fmla="*/ 407 w 1314"/>
                  <a:gd name="T61" fmla="*/ 1018 h 1314"/>
                  <a:gd name="T62" fmla="*/ 217 w 1314"/>
                  <a:gd name="T63" fmla="*/ 1146 h 1314"/>
                  <a:gd name="T64" fmla="*/ 327 w 1314"/>
                  <a:gd name="T65" fmla="*/ 947 h 1314"/>
                  <a:gd name="T66" fmla="*/ 111 w 1314"/>
                  <a:gd name="T67" fmla="*/ 1026 h 1314"/>
                  <a:gd name="T68" fmla="*/ 266 w 1314"/>
                  <a:gd name="T69" fmla="*/ 858 h 1314"/>
                  <a:gd name="T70" fmla="*/ 40 w 1314"/>
                  <a:gd name="T71" fmla="*/ 880 h 1314"/>
                  <a:gd name="T72" fmla="*/ 230 w 1314"/>
                  <a:gd name="T73" fmla="*/ 756 h 1314"/>
                  <a:gd name="T74" fmla="*/ 4 w 1314"/>
                  <a:gd name="T75" fmla="*/ 725 h 1314"/>
                  <a:gd name="T76" fmla="*/ 217 w 1314"/>
                  <a:gd name="T77" fmla="*/ 650 h 1314"/>
                  <a:gd name="T78" fmla="*/ 4 w 1314"/>
                  <a:gd name="T79" fmla="*/ 566 h 1314"/>
                  <a:gd name="T80" fmla="*/ 235 w 1314"/>
                  <a:gd name="T81" fmla="*/ 544 h 1314"/>
                  <a:gd name="T82" fmla="*/ 49 w 1314"/>
                  <a:gd name="T83" fmla="*/ 411 h 1314"/>
                  <a:gd name="T84" fmla="*/ 274 w 1314"/>
                  <a:gd name="T85" fmla="*/ 442 h 1314"/>
                  <a:gd name="T86" fmla="*/ 128 w 1314"/>
                  <a:gd name="T87" fmla="*/ 270 h 1314"/>
                  <a:gd name="T88" fmla="*/ 336 w 1314"/>
                  <a:gd name="T89" fmla="*/ 358 h 1314"/>
                  <a:gd name="T90" fmla="*/ 235 w 1314"/>
                  <a:gd name="T91" fmla="*/ 154 h 1314"/>
                  <a:gd name="T92" fmla="*/ 420 w 1314"/>
                  <a:gd name="T93" fmla="*/ 287 h 1314"/>
                  <a:gd name="T94" fmla="*/ 372 w 1314"/>
                  <a:gd name="T95" fmla="*/ 66 h 1314"/>
                  <a:gd name="T96" fmla="*/ 518 w 1314"/>
                  <a:gd name="T97" fmla="*/ 243 h 1314"/>
                  <a:gd name="T98" fmla="*/ 522 w 1314"/>
                  <a:gd name="T99" fmla="*/ 13 h 1314"/>
                  <a:gd name="T100" fmla="*/ 620 w 1314"/>
                  <a:gd name="T101" fmla="*/ 221 h 13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1314" h="1314">
                    <a:moveTo>
                      <a:pt x="655" y="221"/>
                    </a:moveTo>
                    <a:lnTo>
                      <a:pt x="686" y="0"/>
                    </a:lnTo>
                    <a:lnTo>
                      <a:pt x="695" y="221"/>
                    </a:lnTo>
                    <a:lnTo>
                      <a:pt x="739" y="4"/>
                    </a:lnTo>
                    <a:lnTo>
                      <a:pt x="730" y="225"/>
                    </a:lnTo>
                    <a:lnTo>
                      <a:pt x="792" y="13"/>
                    </a:lnTo>
                    <a:lnTo>
                      <a:pt x="761" y="234"/>
                    </a:lnTo>
                    <a:lnTo>
                      <a:pt x="841" y="26"/>
                    </a:lnTo>
                    <a:lnTo>
                      <a:pt x="797" y="243"/>
                    </a:lnTo>
                    <a:lnTo>
                      <a:pt x="894" y="44"/>
                    </a:lnTo>
                    <a:lnTo>
                      <a:pt x="832" y="256"/>
                    </a:lnTo>
                    <a:lnTo>
                      <a:pt x="943" y="66"/>
                    </a:lnTo>
                    <a:lnTo>
                      <a:pt x="863" y="270"/>
                    </a:lnTo>
                    <a:lnTo>
                      <a:pt x="991" y="92"/>
                    </a:lnTo>
                    <a:lnTo>
                      <a:pt x="894" y="287"/>
                    </a:lnTo>
                    <a:lnTo>
                      <a:pt x="1036" y="119"/>
                    </a:lnTo>
                    <a:lnTo>
                      <a:pt x="925" y="309"/>
                    </a:lnTo>
                    <a:lnTo>
                      <a:pt x="1075" y="154"/>
                    </a:lnTo>
                    <a:lnTo>
                      <a:pt x="952" y="331"/>
                    </a:lnTo>
                    <a:lnTo>
                      <a:pt x="1115" y="190"/>
                    </a:lnTo>
                    <a:lnTo>
                      <a:pt x="978" y="358"/>
                    </a:lnTo>
                    <a:lnTo>
                      <a:pt x="1155" y="225"/>
                    </a:lnTo>
                    <a:lnTo>
                      <a:pt x="1000" y="385"/>
                    </a:lnTo>
                    <a:lnTo>
                      <a:pt x="1186" y="270"/>
                    </a:lnTo>
                    <a:lnTo>
                      <a:pt x="1022" y="416"/>
                    </a:lnTo>
                    <a:lnTo>
                      <a:pt x="1217" y="314"/>
                    </a:lnTo>
                    <a:lnTo>
                      <a:pt x="1040" y="442"/>
                    </a:lnTo>
                    <a:lnTo>
                      <a:pt x="1244" y="362"/>
                    </a:lnTo>
                    <a:lnTo>
                      <a:pt x="1058" y="478"/>
                    </a:lnTo>
                    <a:lnTo>
                      <a:pt x="1266" y="411"/>
                    </a:lnTo>
                    <a:lnTo>
                      <a:pt x="1071" y="509"/>
                    </a:lnTo>
                    <a:lnTo>
                      <a:pt x="1283" y="460"/>
                    </a:lnTo>
                    <a:lnTo>
                      <a:pt x="1080" y="544"/>
                    </a:lnTo>
                    <a:lnTo>
                      <a:pt x="1297" y="513"/>
                    </a:lnTo>
                    <a:lnTo>
                      <a:pt x="1089" y="579"/>
                    </a:lnTo>
                    <a:lnTo>
                      <a:pt x="1306" y="566"/>
                    </a:lnTo>
                    <a:lnTo>
                      <a:pt x="1093" y="615"/>
                    </a:lnTo>
                    <a:lnTo>
                      <a:pt x="1314" y="619"/>
                    </a:lnTo>
                    <a:lnTo>
                      <a:pt x="1093" y="650"/>
                    </a:lnTo>
                    <a:lnTo>
                      <a:pt x="1314" y="672"/>
                    </a:lnTo>
                    <a:lnTo>
                      <a:pt x="1093" y="686"/>
                    </a:lnTo>
                    <a:lnTo>
                      <a:pt x="1310" y="725"/>
                    </a:lnTo>
                    <a:lnTo>
                      <a:pt x="1089" y="721"/>
                    </a:lnTo>
                    <a:lnTo>
                      <a:pt x="1301" y="779"/>
                    </a:lnTo>
                    <a:lnTo>
                      <a:pt x="1084" y="756"/>
                    </a:lnTo>
                    <a:lnTo>
                      <a:pt x="1292" y="832"/>
                    </a:lnTo>
                    <a:lnTo>
                      <a:pt x="1075" y="792"/>
                    </a:lnTo>
                    <a:lnTo>
                      <a:pt x="1275" y="880"/>
                    </a:lnTo>
                    <a:lnTo>
                      <a:pt x="1062" y="823"/>
                    </a:lnTo>
                    <a:lnTo>
                      <a:pt x="1257" y="929"/>
                    </a:lnTo>
                    <a:lnTo>
                      <a:pt x="1049" y="858"/>
                    </a:lnTo>
                    <a:lnTo>
                      <a:pt x="1230" y="978"/>
                    </a:lnTo>
                    <a:lnTo>
                      <a:pt x="1031" y="889"/>
                    </a:lnTo>
                    <a:lnTo>
                      <a:pt x="1204" y="1026"/>
                    </a:lnTo>
                    <a:lnTo>
                      <a:pt x="1009" y="916"/>
                    </a:lnTo>
                    <a:lnTo>
                      <a:pt x="1173" y="1066"/>
                    </a:lnTo>
                    <a:lnTo>
                      <a:pt x="987" y="947"/>
                    </a:lnTo>
                    <a:lnTo>
                      <a:pt x="1137" y="1110"/>
                    </a:lnTo>
                    <a:lnTo>
                      <a:pt x="965" y="969"/>
                    </a:lnTo>
                    <a:lnTo>
                      <a:pt x="1098" y="1146"/>
                    </a:lnTo>
                    <a:lnTo>
                      <a:pt x="938" y="995"/>
                    </a:lnTo>
                    <a:lnTo>
                      <a:pt x="1058" y="1181"/>
                    </a:lnTo>
                    <a:lnTo>
                      <a:pt x="907" y="1018"/>
                    </a:lnTo>
                    <a:lnTo>
                      <a:pt x="1014" y="1212"/>
                    </a:lnTo>
                    <a:lnTo>
                      <a:pt x="881" y="1035"/>
                    </a:lnTo>
                    <a:lnTo>
                      <a:pt x="965" y="1239"/>
                    </a:lnTo>
                    <a:lnTo>
                      <a:pt x="845" y="1053"/>
                    </a:lnTo>
                    <a:lnTo>
                      <a:pt x="916" y="1261"/>
                    </a:lnTo>
                    <a:lnTo>
                      <a:pt x="814" y="1066"/>
                    </a:lnTo>
                    <a:lnTo>
                      <a:pt x="867" y="1279"/>
                    </a:lnTo>
                    <a:lnTo>
                      <a:pt x="779" y="1079"/>
                    </a:lnTo>
                    <a:lnTo>
                      <a:pt x="814" y="1296"/>
                    </a:lnTo>
                    <a:lnTo>
                      <a:pt x="748" y="1088"/>
                    </a:lnTo>
                    <a:lnTo>
                      <a:pt x="766" y="1305"/>
                    </a:lnTo>
                    <a:lnTo>
                      <a:pt x="713" y="1093"/>
                    </a:lnTo>
                    <a:lnTo>
                      <a:pt x="713" y="1314"/>
                    </a:lnTo>
                    <a:lnTo>
                      <a:pt x="673" y="1097"/>
                    </a:lnTo>
                    <a:lnTo>
                      <a:pt x="655" y="1314"/>
                    </a:lnTo>
                    <a:lnTo>
                      <a:pt x="637" y="1097"/>
                    </a:lnTo>
                    <a:lnTo>
                      <a:pt x="602" y="1314"/>
                    </a:lnTo>
                    <a:lnTo>
                      <a:pt x="602" y="1093"/>
                    </a:lnTo>
                    <a:lnTo>
                      <a:pt x="549" y="1305"/>
                    </a:lnTo>
                    <a:lnTo>
                      <a:pt x="566" y="1088"/>
                    </a:lnTo>
                    <a:lnTo>
                      <a:pt x="496" y="1296"/>
                    </a:lnTo>
                    <a:lnTo>
                      <a:pt x="535" y="1079"/>
                    </a:lnTo>
                    <a:lnTo>
                      <a:pt x="447" y="1279"/>
                    </a:lnTo>
                    <a:lnTo>
                      <a:pt x="500" y="1066"/>
                    </a:lnTo>
                    <a:lnTo>
                      <a:pt x="398" y="1261"/>
                    </a:lnTo>
                    <a:lnTo>
                      <a:pt x="465" y="1053"/>
                    </a:lnTo>
                    <a:lnTo>
                      <a:pt x="350" y="1239"/>
                    </a:lnTo>
                    <a:lnTo>
                      <a:pt x="434" y="1035"/>
                    </a:lnTo>
                    <a:lnTo>
                      <a:pt x="301" y="1212"/>
                    </a:lnTo>
                    <a:lnTo>
                      <a:pt x="407" y="1018"/>
                    </a:lnTo>
                    <a:lnTo>
                      <a:pt x="257" y="1181"/>
                    </a:lnTo>
                    <a:lnTo>
                      <a:pt x="376" y="995"/>
                    </a:lnTo>
                    <a:lnTo>
                      <a:pt x="217" y="1146"/>
                    </a:lnTo>
                    <a:lnTo>
                      <a:pt x="350" y="969"/>
                    </a:lnTo>
                    <a:lnTo>
                      <a:pt x="177" y="1110"/>
                    </a:lnTo>
                    <a:lnTo>
                      <a:pt x="327" y="947"/>
                    </a:lnTo>
                    <a:lnTo>
                      <a:pt x="142" y="1066"/>
                    </a:lnTo>
                    <a:lnTo>
                      <a:pt x="305" y="916"/>
                    </a:lnTo>
                    <a:lnTo>
                      <a:pt x="111" y="1026"/>
                    </a:lnTo>
                    <a:lnTo>
                      <a:pt x="283" y="889"/>
                    </a:lnTo>
                    <a:lnTo>
                      <a:pt x="84" y="978"/>
                    </a:lnTo>
                    <a:lnTo>
                      <a:pt x="266" y="858"/>
                    </a:lnTo>
                    <a:lnTo>
                      <a:pt x="57" y="929"/>
                    </a:lnTo>
                    <a:lnTo>
                      <a:pt x="252" y="823"/>
                    </a:lnTo>
                    <a:lnTo>
                      <a:pt x="40" y="880"/>
                    </a:lnTo>
                    <a:lnTo>
                      <a:pt x="239" y="792"/>
                    </a:lnTo>
                    <a:lnTo>
                      <a:pt x="22" y="832"/>
                    </a:lnTo>
                    <a:lnTo>
                      <a:pt x="230" y="756"/>
                    </a:lnTo>
                    <a:lnTo>
                      <a:pt x="9" y="779"/>
                    </a:lnTo>
                    <a:lnTo>
                      <a:pt x="221" y="721"/>
                    </a:lnTo>
                    <a:lnTo>
                      <a:pt x="4" y="725"/>
                    </a:lnTo>
                    <a:lnTo>
                      <a:pt x="221" y="686"/>
                    </a:lnTo>
                    <a:lnTo>
                      <a:pt x="0" y="672"/>
                    </a:lnTo>
                    <a:lnTo>
                      <a:pt x="217" y="650"/>
                    </a:lnTo>
                    <a:lnTo>
                      <a:pt x="0" y="619"/>
                    </a:lnTo>
                    <a:lnTo>
                      <a:pt x="221" y="615"/>
                    </a:lnTo>
                    <a:lnTo>
                      <a:pt x="4" y="566"/>
                    </a:lnTo>
                    <a:lnTo>
                      <a:pt x="226" y="579"/>
                    </a:lnTo>
                    <a:lnTo>
                      <a:pt x="18" y="513"/>
                    </a:lnTo>
                    <a:lnTo>
                      <a:pt x="235" y="544"/>
                    </a:lnTo>
                    <a:lnTo>
                      <a:pt x="31" y="460"/>
                    </a:lnTo>
                    <a:lnTo>
                      <a:pt x="243" y="509"/>
                    </a:lnTo>
                    <a:lnTo>
                      <a:pt x="49" y="411"/>
                    </a:lnTo>
                    <a:lnTo>
                      <a:pt x="257" y="478"/>
                    </a:lnTo>
                    <a:lnTo>
                      <a:pt x="71" y="362"/>
                    </a:lnTo>
                    <a:lnTo>
                      <a:pt x="274" y="442"/>
                    </a:lnTo>
                    <a:lnTo>
                      <a:pt x="97" y="314"/>
                    </a:lnTo>
                    <a:lnTo>
                      <a:pt x="292" y="416"/>
                    </a:lnTo>
                    <a:lnTo>
                      <a:pt x="128" y="270"/>
                    </a:lnTo>
                    <a:lnTo>
                      <a:pt x="314" y="385"/>
                    </a:lnTo>
                    <a:lnTo>
                      <a:pt x="159" y="225"/>
                    </a:lnTo>
                    <a:lnTo>
                      <a:pt x="336" y="358"/>
                    </a:lnTo>
                    <a:lnTo>
                      <a:pt x="195" y="190"/>
                    </a:lnTo>
                    <a:lnTo>
                      <a:pt x="363" y="331"/>
                    </a:lnTo>
                    <a:lnTo>
                      <a:pt x="235" y="154"/>
                    </a:lnTo>
                    <a:lnTo>
                      <a:pt x="389" y="309"/>
                    </a:lnTo>
                    <a:lnTo>
                      <a:pt x="279" y="119"/>
                    </a:lnTo>
                    <a:lnTo>
                      <a:pt x="420" y="287"/>
                    </a:lnTo>
                    <a:lnTo>
                      <a:pt x="323" y="92"/>
                    </a:lnTo>
                    <a:lnTo>
                      <a:pt x="451" y="270"/>
                    </a:lnTo>
                    <a:lnTo>
                      <a:pt x="372" y="66"/>
                    </a:lnTo>
                    <a:lnTo>
                      <a:pt x="482" y="256"/>
                    </a:lnTo>
                    <a:lnTo>
                      <a:pt x="420" y="44"/>
                    </a:lnTo>
                    <a:lnTo>
                      <a:pt x="518" y="243"/>
                    </a:lnTo>
                    <a:lnTo>
                      <a:pt x="474" y="26"/>
                    </a:lnTo>
                    <a:lnTo>
                      <a:pt x="549" y="234"/>
                    </a:lnTo>
                    <a:lnTo>
                      <a:pt x="522" y="13"/>
                    </a:lnTo>
                    <a:lnTo>
                      <a:pt x="584" y="225"/>
                    </a:lnTo>
                    <a:lnTo>
                      <a:pt x="575" y="4"/>
                    </a:lnTo>
                    <a:lnTo>
                      <a:pt x="620" y="221"/>
                    </a:lnTo>
                    <a:lnTo>
                      <a:pt x="628" y="0"/>
                    </a:lnTo>
                    <a:lnTo>
                      <a:pt x="655" y="221"/>
                    </a:lnTo>
                    <a:close/>
                  </a:path>
                </a:pathLst>
              </a:custGeom>
              <a:solidFill>
                <a:schemeClr val="tx2">
                  <a:lumMod val="40000"/>
                  <a:lumOff val="60000"/>
                </a:schemeClr>
              </a:solidFill>
              <a:ln>
                <a:noFill/>
              </a:ln>
            </p:spPr>
            <p:txBody>
              <a:bodyPr/>
              <a:lstStyle/>
              <a:p>
                <a:pPr>
                  <a:defRPr/>
                </a:pPr>
                <a:endParaRPr lang="he-IL" sz="1100"/>
              </a:p>
            </p:txBody>
          </p:sp>
        </p:grpSp>
        <p:sp>
          <p:nvSpPr>
            <p:cNvPr id="62" name="TextBox 52">
              <a:extLst>
                <a:ext uri="{FF2B5EF4-FFF2-40B4-BE49-F238E27FC236}">
                  <a16:creationId xmlns:a16="http://schemas.microsoft.com/office/drawing/2014/main" id="{CCA9D658-770D-4870-9837-7EBE3D37AC3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702184" y="1355284"/>
              <a:ext cx="615883" cy="14618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Font typeface="Arial" pitchFamily="34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pitchFamily="34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itchFamily="34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itchFamily="34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he-IL" altLang="he-IL" sz="6596" b="1">
                  <a:solidFill>
                    <a:srgbClr val="FF0000"/>
                  </a:solidFill>
                  <a:latin typeface="Arial" pitchFamily="34" charset="0"/>
                </a:rPr>
                <a:t>!</a:t>
              </a:r>
            </a:p>
          </p:txBody>
        </p:sp>
      </p:grpSp>
      <p:sp>
        <p:nvSpPr>
          <p:cNvPr id="68" name="TextBox 67">
            <a:extLst>
              <a:ext uri="{FF2B5EF4-FFF2-40B4-BE49-F238E27FC236}">
                <a16:creationId xmlns:a16="http://schemas.microsoft.com/office/drawing/2014/main" id="{F126698E-1C8C-464D-9663-C38207F315FD}"/>
              </a:ext>
            </a:extLst>
          </p:cNvPr>
          <p:cNvSpPr txBox="1"/>
          <p:nvPr/>
        </p:nvSpPr>
        <p:spPr>
          <a:xfrm>
            <a:off x="9927973" y="2994200"/>
            <a:ext cx="1880154" cy="368916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he-IL" sz="1798" dirty="0"/>
              <a:t>משהו שהתחדד לי </a:t>
            </a:r>
          </a:p>
        </p:txBody>
      </p:sp>
      <p:grpSp>
        <p:nvGrpSpPr>
          <p:cNvPr id="69" name="קבוצה 26">
            <a:extLst>
              <a:ext uri="{FF2B5EF4-FFF2-40B4-BE49-F238E27FC236}">
                <a16:creationId xmlns:a16="http://schemas.microsoft.com/office/drawing/2014/main" id="{4A34F40C-BB45-41A0-8441-2D7E19E4A9EA}"/>
              </a:ext>
            </a:extLst>
          </p:cNvPr>
          <p:cNvGrpSpPr>
            <a:grpSpLocks/>
          </p:cNvGrpSpPr>
          <p:nvPr/>
        </p:nvGrpSpPr>
        <p:grpSpPr bwMode="auto">
          <a:xfrm>
            <a:off x="706706" y="3838471"/>
            <a:ext cx="1797701" cy="1799287"/>
            <a:chOff x="3131840" y="1412776"/>
            <a:chExt cx="2374900" cy="2374900"/>
          </a:xfrm>
        </p:grpSpPr>
        <p:grpSp>
          <p:nvGrpSpPr>
            <p:cNvPr id="70" name="קבוצה 27">
              <a:extLst>
                <a:ext uri="{FF2B5EF4-FFF2-40B4-BE49-F238E27FC236}">
                  <a16:creationId xmlns:a16="http://schemas.microsoft.com/office/drawing/2014/main" id="{9EA228B6-3049-4A21-BF93-66B26EDE62F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131840" y="1412776"/>
              <a:ext cx="2374900" cy="2374900"/>
              <a:chOff x="5292725" y="2744788"/>
              <a:chExt cx="2374900" cy="2374900"/>
            </a:xfrm>
          </p:grpSpPr>
          <p:sp>
            <p:nvSpPr>
              <p:cNvPr id="72" name="AutoShape 5">
                <a:extLst>
                  <a:ext uri="{FF2B5EF4-FFF2-40B4-BE49-F238E27FC236}">
                    <a16:creationId xmlns:a16="http://schemas.microsoft.com/office/drawing/2014/main" id="{C4837660-150B-4CEC-B8EC-C55725628081}"/>
                  </a:ext>
                </a:extLst>
              </p:cNvPr>
              <p:cNvSpPr>
                <a:spLocks noChangeAspect="1" noChangeArrowheads="1" noTextEdit="1"/>
              </p:cNvSpPr>
              <p:nvPr/>
            </p:nvSpPr>
            <p:spPr bwMode="auto">
              <a:xfrm>
                <a:off x="5292725" y="2744788"/>
                <a:ext cx="2374900" cy="23749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he-IL" sz="1798"/>
              </a:p>
            </p:txBody>
          </p:sp>
          <p:sp>
            <p:nvSpPr>
              <p:cNvPr id="73" name="Freeform 7">
                <a:extLst>
                  <a:ext uri="{FF2B5EF4-FFF2-40B4-BE49-F238E27FC236}">
                    <a16:creationId xmlns:a16="http://schemas.microsoft.com/office/drawing/2014/main" id="{6D9B359B-79E7-4B44-B1B4-29C55CB3B48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76863" y="2828926"/>
                <a:ext cx="2206625" cy="2206625"/>
              </a:xfrm>
              <a:custGeom>
                <a:avLst/>
                <a:gdLst>
                  <a:gd name="T0" fmla="*/ 2147483647 w 1390"/>
                  <a:gd name="T1" fmla="*/ 2147483647 h 1390"/>
                  <a:gd name="T2" fmla="*/ 2147483647 w 1390"/>
                  <a:gd name="T3" fmla="*/ 2147483647 h 1390"/>
                  <a:gd name="T4" fmla="*/ 2147483647 w 1390"/>
                  <a:gd name="T5" fmla="*/ 2147483647 h 1390"/>
                  <a:gd name="T6" fmla="*/ 2147483647 w 1390"/>
                  <a:gd name="T7" fmla="*/ 2147483647 h 1390"/>
                  <a:gd name="T8" fmla="*/ 2147483647 w 1390"/>
                  <a:gd name="T9" fmla="*/ 2147483647 h 1390"/>
                  <a:gd name="T10" fmla="*/ 2147483647 w 1390"/>
                  <a:gd name="T11" fmla="*/ 2147483647 h 1390"/>
                  <a:gd name="T12" fmla="*/ 2147483647 w 1390"/>
                  <a:gd name="T13" fmla="*/ 2147483647 h 1390"/>
                  <a:gd name="T14" fmla="*/ 2147483647 w 1390"/>
                  <a:gd name="T15" fmla="*/ 2147483647 h 1390"/>
                  <a:gd name="T16" fmla="*/ 2147483647 w 1390"/>
                  <a:gd name="T17" fmla="*/ 2147483647 h 1390"/>
                  <a:gd name="T18" fmla="*/ 2147483647 w 1390"/>
                  <a:gd name="T19" fmla="*/ 2147483647 h 1390"/>
                  <a:gd name="T20" fmla="*/ 2147483647 w 1390"/>
                  <a:gd name="T21" fmla="*/ 2147483647 h 1390"/>
                  <a:gd name="T22" fmla="*/ 2147483647 w 1390"/>
                  <a:gd name="T23" fmla="*/ 2147483647 h 1390"/>
                  <a:gd name="T24" fmla="*/ 2147483647 w 1390"/>
                  <a:gd name="T25" fmla="*/ 2147483647 h 1390"/>
                  <a:gd name="T26" fmla="*/ 2147483647 w 1390"/>
                  <a:gd name="T27" fmla="*/ 2147483647 h 1390"/>
                  <a:gd name="T28" fmla="*/ 2147483647 w 1390"/>
                  <a:gd name="T29" fmla="*/ 2147483647 h 1390"/>
                  <a:gd name="T30" fmla="*/ 2147483647 w 1390"/>
                  <a:gd name="T31" fmla="*/ 2147483647 h 1390"/>
                  <a:gd name="T32" fmla="*/ 2147483647 w 1390"/>
                  <a:gd name="T33" fmla="*/ 2147483647 h 1390"/>
                  <a:gd name="T34" fmla="*/ 0 w 1390"/>
                  <a:gd name="T35" fmla="*/ 2147483647 h 1390"/>
                  <a:gd name="T36" fmla="*/ 2147483647 w 1390"/>
                  <a:gd name="T37" fmla="*/ 2147483647 h 1390"/>
                  <a:gd name="T38" fmla="*/ 2147483647 w 1390"/>
                  <a:gd name="T39" fmla="*/ 2147483647 h 1390"/>
                  <a:gd name="T40" fmla="*/ 2147483647 w 1390"/>
                  <a:gd name="T41" fmla="*/ 2147483647 h 1390"/>
                  <a:gd name="T42" fmla="*/ 2147483647 w 1390"/>
                  <a:gd name="T43" fmla="*/ 2147483647 h 1390"/>
                  <a:gd name="T44" fmla="*/ 2147483647 w 1390"/>
                  <a:gd name="T45" fmla="*/ 2147483647 h 1390"/>
                  <a:gd name="T46" fmla="*/ 2147483647 w 1390"/>
                  <a:gd name="T47" fmla="*/ 2147483647 h 1390"/>
                  <a:gd name="T48" fmla="*/ 2147483647 w 1390"/>
                  <a:gd name="T49" fmla="*/ 2147483647 h 1390"/>
                  <a:gd name="T50" fmla="*/ 2147483647 w 1390"/>
                  <a:gd name="T51" fmla="*/ 0 h 1390"/>
                  <a:gd name="T52" fmla="*/ 2147483647 w 1390"/>
                  <a:gd name="T53" fmla="*/ 2147483647 h 1390"/>
                  <a:gd name="T54" fmla="*/ 2147483647 w 1390"/>
                  <a:gd name="T55" fmla="*/ 2147483647 h 1390"/>
                  <a:gd name="T56" fmla="*/ 2147483647 w 1390"/>
                  <a:gd name="T57" fmla="*/ 2147483647 h 1390"/>
                  <a:gd name="T58" fmla="*/ 2147483647 w 1390"/>
                  <a:gd name="T59" fmla="*/ 2147483647 h 1390"/>
                  <a:gd name="T60" fmla="*/ 2147483647 w 1390"/>
                  <a:gd name="T61" fmla="*/ 2147483647 h 1390"/>
                  <a:gd name="T62" fmla="*/ 2147483647 w 1390"/>
                  <a:gd name="T63" fmla="*/ 2147483647 h 1390"/>
                  <a:gd name="T64" fmla="*/ 2147483647 w 1390"/>
                  <a:gd name="T65" fmla="*/ 2147483647 h 1390"/>
                  <a:gd name="T66" fmla="*/ 2147483647 w 1390"/>
                  <a:gd name="T67" fmla="*/ 2147483647 h 1390"/>
                  <a:gd name="T68" fmla="*/ 2147483647 w 1390"/>
                  <a:gd name="T69" fmla="*/ 2147483647 h 1390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0" t="0" r="r" b="b"/>
                <a:pathLst>
                  <a:path w="1390" h="1390">
                    <a:moveTo>
                      <a:pt x="1390" y="695"/>
                    </a:moveTo>
                    <a:lnTo>
                      <a:pt x="1390" y="695"/>
                    </a:lnTo>
                    <a:lnTo>
                      <a:pt x="1385" y="766"/>
                    </a:lnTo>
                    <a:lnTo>
                      <a:pt x="1377" y="832"/>
                    </a:lnTo>
                    <a:lnTo>
                      <a:pt x="1359" y="899"/>
                    </a:lnTo>
                    <a:lnTo>
                      <a:pt x="1337" y="965"/>
                    </a:lnTo>
                    <a:lnTo>
                      <a:pt x="1306" y="1027"/>
                    </a:lnTo>
                    <a:lnTo>
                      <a:pt x="1270" y="1084"/>
                    </a:lnTo>
                    <a:lnTo>
                      <a:pt x="1231" y="1138"/>
                    </a:lnTo>
                    <a:lnTo>
                      <a:pt x="1186" y="1186"/>
                    </a:lnTo>
                    <a:lnTo>
                      <a:pt x="1138" y="1231"/>
                    </a:lnTo>
                    <a:lnTo>
                      <a:pt x="1084" y="1270"/>
                    </a:lnTo>
                    <a:lnTo>
                      <a:pt x="1027" y="1306"/>
                    </a:lnTo>
                    <a:lnTo>
                      <a:pt x="965" y="1332"/>
                    </a:lnTo>
                    <a:lnTo>
                      <a:pt x="903" y="1359"/>
                    </a:lnTo>
                    <a:lnTo>
                      <a:pt x="837" y="1372"/>
                    </a:lnTo>
                    <a:lnTo>
                      <a:pt x="766" y="1385"/>
                    </a:lnTo>
                    <a:lnTo>
                      <a:pt x="695" y="1390"/>
                    </a:lnTo>
                    <a:lnTo>
                      <a:pt x="624" y="1385"/>
                    </a:lnTo>
                    <a:lnTo>
                      <a:pt x="553" y="1372"/>
                    </a:lnTo>
                    <a:lnTo>
                      <a:pt x="487" y="1359"/>
                    </a:lnTo>
                    <a:lnTo>
                      <a:pt x="425" y="1332"/>
                    </a:lnTo>
                    <a:lnTo>
                      <a:pt x="363" y="1306"/>
                    </a:lnTo>
                    <a:lnTo>
                      <a:pt x="306" y="1270"/>
                    </a:lnTo>
                    <a:lnTo>
                      <a:pt x="252" y="1231"/>
                    </a:lnTo>
                    <a:lnTo>
                      <a:pt x="204" y="1186"/>
                    </a:lnTo>
                    <a:lnTo>
                      <a:pt x="159" y="1138"/>
                    </a:lnTo>
                    <a:lnTo>
                      <a:pt x="120" y="1084"/>
                    </a:lnTo>
                    <a:lnTo>
                      <a:pt x="84" y="1027"/>
                    </a:lnTo>
                    <a:lnTo>
                      <a:pt x="53" y="965"/>
                    </a:lnTo>
                    <a:lnTo>
                      <a:pt x="31" y="899"/>
                    </a:lnTo>
                    <a:lnTo>
                      <a:pt x="13" y="832"/>
                    </a:lnTo>
                    <a:lnTo>
                      <a:pt x="5" y="766"/>
                    </a:lnTo>
                    <a:lnTo>
                      <a:pt x="0" y="695"/>
                    </a:lnTo>
                    <a:lnTo>
                      <a:pt x="5" y="624"/>
                    </a:lnTo>
                    <a:lnTo>
                      <a:pt x="13" y="553"/>
                    </a:lnTo>
                    <a:lnTo>
                      <a:pt x="31" y="487"/>
                    </a:lnTo>
                    <a:lnTo>
                      <a:pt x="53" y="425"/>
                    </a:lnTo>
                    <a:lnTo>
                      <a:pt x="84" y="363"/>
                    </a:lnTo>
                    <a:lnTo>
                      <a:pt x="120" y="306"/>
                    </a:lnTo>
                    <a:lnTo>
                      <a:pt x="159" y="252"/>
                    </a:lnTo>
                    <a:lnTo>
                      <a:pt x="204" y="204"/>
                    </a:lnTo>
                    <a:lnTo>
                      <a:pt x="252" y="159"/>
                    </a:lnTo>
                    <a:lnTo>
                      <a:pt x="306" y="120"/>
                    </a:lnTo>
                    <a:lnTo>
                      <a:pt x="363" y="84"/>
                    </a:lnTo>
                    <a:lnTo>
                      <a:pt x="425" y="53"/>
                    </a:lnTo>
                    <a:lnTo>
                      <a:pt x="487" y="31"/>
                    </a:lnTo>
                    <a:lnTo>
                      <a:pt x="553" y="13"/>
                    </a:lnTo>
                    <a:lnTo>
                      <a:pt x="624" y="5"/>
                    </a:lnTo>
                    <a:lnTo>
                      <a:pt x="695" y="0"/>
                    </a:lnTo>
                    <a:lnTo>
                      <a:pt x="766" y="5"/>
                    </a:lnTo>
                    <a:lnTo>
                      <a:pt x="837" y="13"/>
                    </a:lnTo>
                    <a:lnTo>
                      <a:pt x="903" y="31"/>
                    </a:lnTo>
                    <a:lnTo>
                      <a:pt x="965" y="53"/>
                    </a:lnTo>
                    <a:lnTo>
                      <a:pt x="1027" y="84"/>
                    </a:lnTo>
                    <a:lnTo>
                      <a:pt x="1084" y="120"/>
                    </a:lnTo>
                    <a:lnTo>
                      <a:pt x="1138" y="159"/>
                    </a:lnTo>
                    <a:lnTo>
                      <a:pt x="1186" y="204"/>
                    </a:lnTo>
                    <a:lnTo>
                      <a:pt x="1231" y="252"/>
                    </a:lnTo>
                    <a:lnTo>
                      <a:pt x="1270" y="306"/>
                    </a:lnTo>
                    <a:lnTo>
                      <a:pt x="1306" y="363"/>
                    </a:lnTo>
                    <a:lnTo>
                      <a:pt x="1337" y="425"/>
                    </a:lnTo>
                    <a:lnTo>
                      <a:pt x="1359" y="487"/>
                    </a:lnTo>
                    <a:lnTo>
                      <a:pt x="1377" y="553"/>
                    </a:lnTo>
                    <a:lnTo>
                      <a:pt x="1385" y="624"/>
                    </a:lnTo>
                    <a:lnTo>
                      <a:pt x="1390" y="695"/>
                    </a:lnTo>
                    <a:close/>
                  </a:path>
                </a:pathLst>
              </a:custGeom>
              <a:solidFill>
                <a:srgbClr val="00A0C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he-IL" sz="1798"/>
              </a:p>
            </p:txBody>
          </p:sp>
          <p:sp>
            <p:nvSpPr>
              <p:cNvPr id="74" name="Freeform 8">
                <a:extLst>
                  <a:ext uri="{FF2B5EF4-FFF2-40B4-BE49-F238E27FC236}">
                    <a16:creationId xmlns:a16="http://schemas.microsoft.com/office/drawing/2014/main" id="{C5ADCD48-A541-4297-B372-04BD7AD795D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07013" y="2759076"/>
                <a:ext cx="2346325" cy="2346325"/>
              </a:xfrm>
              <a:custGeom>
                <a:avLst/>
                <a:gdLst>
                  <a:gd name="T0" fmla="*/ 0 w 1478"/>
                  <a:gd name="T1" fmla="*/ 2147483647 h 1478"/>
                  <a:gd name="T2" fmla="*/ 2147483647 w 1478"/>
                  <a:gd name="T3" fmla="*/ 2147483647 h 1478"/>
                  <a:gd name="T4" fmla="*/ 2147483647 w 1478"/>
                  <a:gd name="T5" fmla="*/ 2147483647 h 1478"/>
                  <a:gd name="T6" fmla="*/ 2147483647 w 1478"/>
                  <a:gd name="T7" fmla="*/ 2147483647 h 1478"/>
                  <a:gd name="T8" fmla="*/ 2147483647 w 1478"/>
                  <a:gd name="T9" fmla="*/ 2147483647 h 1478"/>
                  <a:gd name="T10" fmla="*/ 2147483647 w 1478"/>
                  <a:gd name="T11" fmla="*/ 2147483647 h 1478"/>
                  <a:gd name="T12" fmla="*/ 2147483647 w 1478"/>
                  <a:gd name="T13" fmla="*/ 2147483647 h 1478"/>
                  <a:gd name="T14" fmla="*/ 2147483647 w 1478"/>
                  <a:gd name="T15" fmla="*/ 2147483647 h 1478"/>
                  <a:gd name="T16" fmla="*/ 2147483647 w 1478"/>
                  <a:gd name="T17" fmla="*/ 2147483647 h 1478"/>
                  <a:gd name="T18" fmla="*/ 2147483647 w 1478"/>
                  <a:gd name="T19" fmla="*/ 2147483647 h 1478"/>
                  <a:gd name="T20" fmla="*/ 2147483647 w 1478"/>
                  <a:gd name="T21" fmla="*/ 2147483647 h 1478"/>
                  <a:gd name="T22" fmla="*/ 2147483647 w 1478"/>
                  <a:gd name="T23" fmla="*/ 2147483647 h 1478"/>
                  <a:gd name="T24" fmla="*/ 2147483647 w 1478"/>
                  <a:gd name="T25" fmla="*/ 2147483647 h 1478"/>
                  <a:gd name="T26" fmla="*/ 2147483647 w 1478"/>
                  <a:gd name="T27" fmla="*/ 2147483647 h 1478"/>
                  <a:gd name="T28" fmla="*/ 2147483647 w 1478"/>
                  <a:gd name="T29" fmla="*/ 2147483647 h 1478"/>
                  <a:gd name="T30" fmla="*/ 2147483647 w 1478"/>
                  <a:gd name="T31" fmla="*/ 2147483647 h 1478"/>
                  <a:gd name="T32" fmla="*/ 2147483647 w 1478"/>
                  <a:gd name="T33" fmla="*/ 2147483647 h 1478"/>
                  <a:gd name="T34" fmla="*/ 2147483647 w 1478"/>
                  <a:gd name="T35" fmla="*/ 2147483647 h 1478"/>
                  <a:gd name="T36" fmla="*/ 2147483647 w 1478"/>
                  <a:gd name="T37" fmla="*/ 2147483647 h 1478"/>
                  <a:gd name="T38" fmla="*/ 2147483647 w 1478"/>
                  <a:gd name="T39" fmla="*/ 2147483647 h 1478"/>
                  <a:gd name="T40" fmla="*/ 2147483647 w 1478"/>
                  <a:gd name="T41" fmla="*/ 2147483647 h 1478"/>
                  <a:gd name="T42" fmla="*/ 2147483647 w 1478"/>
                  <a:gd name="T43" fmla="*/ 2147483647 h 1478"/>
                  <a:gd name="T44" fmla="*/ 2147483647 w 1478"/>
                  <a:gd name="T45" fmla="*/ 2147483647 h 1478"/>
                  <a:gd name="T46" fmla="*/ 2147483647 w 1478"/>
                  <a:gd name="T47" fmla="*/ 2147483647 h 1478"/>
                  <a:gd name="T48" fmla="*/ 2147483647 w 1478"/>
                  <a:gd name="T49" fmla="*/ 2147483647 h 1478"/>
                  <a:gd name="T50" fmla="*/ 2147483647 w 1478"/>
                  <a:gd name="T51" fmla="*/ 0 h 1478"/>
                  <a:gd name="T52" fmla="*/ 2147483647 w 1478"/>
                  <a:gd name="T53" fmla="*/ 2147483647 h 1478"/>
                  <a:gd name="T54" fmla="*/ 2147483647 w 1478"/>
                  <a:gd name="T55" fmla="*/ 2147483647 h 1478"/>
                  <a:gd name="T56" fmla="*/ 2147483647 w 1478"/>
                  <a:gd name="T57" fmla="*/ 2147483647 h 1478"/>
                  <a:gd name="T58" fmla="*/ 2147483647 w 1478"/>
                  <a:gd name="T59" fmla="*/ 2147483647 h 1478"/>
                  <a:gd name="T60" fmla="*/ 2147483647 w 1478"/>
                  <a:gd name="T61" fmla="*/ 2147483647 h 1478"/>
                  <a:gd name="T62" fmla="*/ 2147483647 w 1478"/>
                  <a:gd name="T63" fmla="*/ 2147483647 h 1478"/>
                  <a:gd name="T64" fmla="*/ 2147483647 w 1478"/>
                  <a:gd name="T65" fmla="*/ 2147483647 h 1478"/>
                  <a:gd name="T66" fmla="*/ 2147483647 w 1478"/>
                  <a:gd name="T67" fmla="*/ 2147483647 h 1478"/>
                  <a:gd name="T68" fmla="*/ 0 w 1478"/>
                  <a:gd name="T69" fmla="*/ 2147483647 h 1478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0" t="0" r="r" b="b"/>
                <a:pathLst>
                  <a:path w="1478" h="1478">
                    <a:moveTo>
                      <a:pt x="0" y="739"/>
                    </a:moveTo>
                    <a:lnTo>
                      <a:pt x="0" y="739"/>
                    </a:lnTo>
                    <a:lnTo>
                      <a:pt x="4" y="814"/>
                    </a:lnTo>
                    <a:lnTo>
                      <a:pt x="18" y="885"/>
                    </a:lnTo>
                    <a:lnTo>
                      <a:pt x="35" y="956"/>
                    </a:lnTo>
                    <a:lnTo>
                      <a:pt x="57" y="1027"/>
                    </a:lnTo>
                    <a:lnTo>
                      <a:pt x="88" y="1089"/>
                    </a:lnTo>
                    <a:lnTo>
                      <a:pt x="128" y="1151"/>
                    </a:lnTo>
                    <a:lnTo>
                      <a:pt x="168" y="1208"/>
                    </a:lnTo>
                    <a:lnTo>
                      <a:pt x="217" y="1261"/>
                    </a:lnTo>
                    <a:lnTo>
                      <a:pt x="270" y="1310"/>
                    </a:lnTo>
                    <a:lnTo>
                      <a:pt x="327" y="1350"/>
                    </a:lnTo>
                    <a:lnTo>
                      <a:pt x="389" y="1385"/>
                    </a:lnTo>
                    <a:lnTo>
                      <a:pt x="451" y="1421"/>
                    </a:lnTo>
                    <a:lnTo>
                      <a:pt x="518" y="1443"/>
                    </a:lnTo>
                    <a:lnTo>
                      <a:pt x="589" y="1460"/>
                    </a:lnTo>
                    <a:lnTo>
                      <a:pt x="664" y="1474"/>
                    </a:lnTo>
                    <a:lnTo>
                      <a:pt x="739" y="1478"/>
                    </a:lnTo>
                    <a:lnTo>
                      <a:pt x="814" y="1474"/>
                    </a:lnTo>
                    <a:lnTo>
                      <a:pt x="889" y="1460"/>
                    </a:lnTo>
                    <a:lnTo>
                      <a:pt x="960" y="1443"/>
                    </a:lnTo>
                    <a:lnTo>
                      <a:pt x="1027" y="1421"/>
                    </a:lnTo>
                    <a:lnTo>
                      <a:pt x="1089" y="1385"/>
                    </a:lnTo>
                    <a:lnTo>
                      <a:pt x="1151" y="1350"/>
                    </a:lnTo>
                    <a:lnTo>
                      <a:pt x="1208" y="1310"/>
                    </a:lnTo>
                    <a:lnTo>
                      <a:pt x="1261" y="1261"/>
                    </a:lnTo>
                    <a:lnTo>
                      <a:pt x="1310" y="1208"/>
                    </a:lnTo>
                    <a:lnTo>
                      <a:pt x="1350" y="1151"/>
                    </a:lnTo>
                    <a:lnTo>
                      <a:pt x="1390" y="1089"/>
                    </a:lnTo>
                    <a:lnTo>
                      <a:pt x="1421" y="1027"/>
                    </a:lnTo>
                    <a:lnTo>
                      <a:pt x="1443" y="956"/>
                    </a:lnTo>
                    <a:lnTo>
                      <a:pt x="1460" y="885"/>
                    </a:lnTo>
                    <a:lnTo>
                      <a:pt x="1474" y="814"/>
                    </a:lnTo>
                    <a:lnTo>
                      <a:pt x="1478" y="739"/>
                    </a:lnTo>
                    <a:lnTo>
                      <a:pt x="1474" y="664"/>
                    </a:lnTo>
                    <a:lnTo>
                      <a:pt x="1460" y="589"/>
                    </a:lnTo>
                    <a:lnTo>
                      <a:pt x="1443" y="518"/>
                    </a:lnTo>
                    <a:lnTo>
                      <a:pt x="1421" y="451"/>
                    </a:lnTo>
                    <a:lnTo>
                      <a:pt x="1390" y="385"/>
                    </a:lnTo>
                    <a:lnTo>
                      <a:pt x="1350" y="327"/>
                    </a:lnTo>
                    <a:lnTo>
                      <a:pt x="1310" y="270"/>
                    </a:lnTo>
                    <a:lnTo>
                      <a:pt x="1261" y="217"/>
                    </a:lnTo>
                    <a:lnTo>
                      <a:pt x="1208" y="168"/>
                    </a:lnTo>
                    <a:lnTo>
                      <a:pt x="1151" y="128"/>
                    </a:lnTo>
                    <a:lnTo>
                      <a:pt x="1089" y="88"/>
                    </a:lnTo>
                    <a:lnTo>
                      <a:pt x="1027" y="57"/>
                    </a:lnTo>
                    <a:lnTo>
                      <a:pt x="960" y="35"/>
                    </a:lnTo>
                    <a:lnTo>
                      <a:pt x="889" y="13"/>
                    </a:lnTo>
                    <a:lnTo>
                      <a:pt x="814" y="4"/>
                    </a:lnTo>
                    <a:lnTo>
                      <a:pt x="739" y="0"/>
                    </a:lnTo>
                    <a:lnTo>
                      <a:pt x="664" y="4"/>
                    </a:lnTo>
                    <a:lnTo>
                      <a:pt x="589" y="13"/>
                    </a:lnTo>
                    <a:lnTo>
                      <a:pt x="518" y="35"/>
                    </a:lnTo>
                    <a:lnTo>
                      <a:pt x="451" y="57"/>
                    </a:lnTo>
                    <a:lnTo>
                      <a:pt x="389" y="88"/>
                    </a:lnTo>
                    <a:lnTo>
                      <a:pt x="327" y="128"/>
                    </a:lnTo>
                    <a:lnTo>
                      <a:pt x="270" y="168"/>
                    </a:lnTo>
                    <a:lnTo>
                      <a:pt x="217" y="217"/>
                    </a:lnTo>
                    <a:lnTo>
                      <a:pt x="168" y="270"/>
                    </a:lnTo>
                    <a:lnTo>
                      <a:pt x="128" y="327"/>
                    </a:lnTo>
                    <a:lnTo>
                      <a:pt x="88" y="385"/>
                    </a:lnTo>
                    <a:lnTo>
                      <a:pt x="57" y="451"/>
                    </a:lnTo>
                    <a:lnTo>
                      <a:pt x="35" y="518"/>
                    </a:lnTo>
                    <a:lnTo>
                      <a:pt x="18" y="589"/>
                    </a:lnTo>
                    <a:lnTo>
                      <a:pt x="4" y="664"/>
                    </a:lnTo>
                    <a:lnTo>
                      <a:pt x="0" y="739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he-IL" sz="1798"/>
              </a:p>
            </p:txBody>
          </p:sp>
          <p:sp>
            <p:nvSpPr>
              <p:cNvPr id="75" name="Freeform 9">
                <a:extLst>
                  <a:ext uri="{FF2B5EF4-FFF2-40B4-BE49-F238E27FC236}">
                    <a16:creationId xmlns:a16="http://schemas.microsoft.com/office/drawing/2014/main" id="{CBF05A82-63E1-477A-B037-8A6B655404F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76863" y="2828926"/>
                <a:ext cx="2206625" cy="2206625"/>
              </a:xfrm>
              <a:custGeom>
                <a:avLst/>
                <a:gdLst>
                  <a:gd name="T0" fmla="*/ 2147483647 w 1390"/>
                  <a:gd name="T1" fmla="*/ 2147483647 h 1390"/>
                  <a:gd name="T2" fmla="*/ 2147483647 w 1390"/>
                  <a:gd name="T3" fmla="*/ 2147483647 h 1390"/>
                  <a:gd name="T4" fmla="*/ 2147483647 w 1390"/>
                  <a:gd name="T5" fmla="*/ 2147483647 h 1390"/>
                  <a:gd name="T6" fmla="*/ 2147483647 w 1390"/>
                  <a:gd name="T7" fmla="*/ 2147483647 h 1390"/>
                  <a:gd name="T8" fmla="*/ 2147483647 w 1390"/>
                  <a:gd name="T9" fmla="*/ 2147483647 h 1390"/>
                  <a:gd name="T10" fmla="*/ 2147483647 w 1390"/>
                  <a:gd name="T11" fmla="*/ 2147483647 h 1390"/>
                  <a:gd name="T12" fmla="*/ 2147483647 w 1390"/>
                  <a:gd name="T13" fmla="*/ 2147483647 h 1390"/>
                  <a:gd name="T14" fmla="*/ 2147483647 w 1390"/>
                  <a:gd name="T15" fmla="*/ 2147483647 h 1390"/>
                  <a:gd name="T16" fmla="*/ 2147483647 w 1390"/>
                  <a:gd name="T17" fmla="*/ 2147483647 h 1390"/>
                  <a:gd name="T18" fmla="*/ 2147483647 w 1390"/>
                  <a:gd name="T19" fmla="*/ 2147483647 h 1390"/>
                  <a:gd name="T20" fmla="*/ 2147483647 w 1390"/>
                  <a:gd name="T21" fmla="*/ 2147483647 h 1390"/>
                  <a:gd name="T22" fmla="*/ 2147483647 w 1390"/>
                  <a:gd name="T23" fmla="*/ 2147483647 h 1390"/>
                  <a:gd name="T24" fmla="*/ 2147483647 w 1390"/>
                  <a:gd name="T25" fmla="*/ 2147483647 h 1390"/>
                  <a:gd name="T26" fmla="*/ 2147483647 w 1390"/>
                  <a:gd name="T27" fmla="*/ 2147483647 h 1390"/>
                  <a:gd name="T28" fmla="*/ 2147483647 w 1390"/>
                  <a:gd name="T29" fmla="*/ 2147483647 h 1390"/>
                  <a:gd name="T30" fmla="*/ 2147483647 w 1390"/>
                  <a:gd name="T31" fmla="*/ 2147483647 h 1390"/>
                  <a:gd name="T32" fmla="*/ 2147483647 w 1390"/>
                  <a:gd name="T33" fmla="*/ 2147483647 h 1390"/>
                  <a:gd name="T34" fmla="*/ 0 w 1390"/>
                  <a:gd name="T35" fmla="*/ 2147483647 h 1390"/>
                  <a:gd name="T36" fmla="*/ 2147483647 w 1390"/>
                  <a:gd name="T37" fmla="*/ 2147483647 h 1390"/>
                  <a:gd name="T38" fmla="*/ 2147483647 w 1390"/>
                  <a:gd name="T39" fmla="*/ 2147483647 h 1390"/>
                  <a:gd name="T40" fmla="*/ 2147483647 w 1390"/>
                  <a:gd name="T41" fmla="*/ 2147483647 h 1390"/>
                  <a:gd name="T42" fmla="*/ 2147483647 w 1390"/>
                  <a:gd name="T43" fmla="*/ 2147483647 h 1390"/>
                  <a:gd name="T44" fmla="*/ 2147483647 w 1390"/>
                  <a:gd name="T45" fmla="*/ 2147483647 h 1390"/>
                  <a:gd name="T46" fmla="*/ 2147483647 w 1390"/>
                  <a:gd name="T47" fmla="*/ 2147483647 h 1390"/>
                  <a:gd name="T48" fmla="*/ 2147483647 w 1390"/>
                  <a:gd name="T49" fmla="*/ 2147483647 h 1390"/>
                  <a:gd name="T50" fmla="*/ 2147483647 w 1390"/>
                  <a:gd name="T51" fmla="*/ 0 h 1390"/>
                  <a:gd name="T52" fmla="*/ 2147483647 w 1390"/>
                  <a:gd name="T53" fmla="*/ 2147483647 h 1390"/>
                  <a:gd name="T54" fmla="*/ 2147483647 w 1390"/>
                  <a:gd name="T55" fmla="*/ 2147483647 h 1390"/>
                  <a:gd name="T56" fmla="*/ 2147483647 w 1390"/>
                  <a:gd name="T57" fmla="*/ 2147483647 h 1390"/>
                  <a:gd name="T58" fmla="*/ 2147483647 w 1390"/>
                  <a:gd name="T59" fmla="*/ 2147483647 h 1390"/>
                  <a:gd name="T60" fmla="*/ 2147483647 w 1390"/>
                  <a:gd name="T61" fmla="*/ 2147483647 h 1390"/>
                  <a:gd name="T62" fmla="*/ 2147483647 w 1390"/>
                  <a:gd name="T63" fmla="*/ 2147483647 h 1390"/>
                  <a:gd name="T64" fmla="*/ 2147483647 w 1390"/>
                  <a:gd name="T65" fmla="*/ 2147483647 h 1390"/>
                  <a:gd name="T66" fmla="*/ 2147483647 w 1390"/>
                  <a:gd name="T67" fmla="*/ 2147483647 h 1390"/>
                  <a:gd name="T68" fmla="*/ 2147483647 w 1390"/>
                  <a:gd name="T69" fmla="*/ 2147483647 h 1390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0" t="0" r="r" b="b"/>
                <a:pathLst>
                  <a:path w="1390" h="1390">
                    <a:moveTo>
                      <a:pt x="1390" y="695"/>
                    </a:moveTo>
                    <a:lnTo>
                      <a:pt x="1390" y="695"/>
                    </a:lnTo>
                    <a:lnTo>
                      <a:pt x="1385" y="766"/>
                    </a:lnTo>
                    <a:lnTo>
                      <a:pt x="1377" y="832"/>
                    </a:lnTo>
                    <a:lnTo>
                      <a:pt x="1359" y="899"/>
                    </a:lnTo>
                    <a:lnTo>
                      <a:pt x="1337" y="965"/>
                    </a:lnTo>
                    <a:lnTo>
                      <a:pt x="1306" y="1027"/>
                    </a:lnTo>
                    <a:lnTo>
                      <a:pt x="1270" y="1084"/>
                    </a:lnTo>
                    <a:lnTo>
                      <a:pt x="1231" y="1138"/>
                    </a:lnTo>
                    <a:lnTo>
                      <a:pt x="1186" y="1186"/>
                    </a:lnTo>
                    <a:lnTo>
                      <a:pt x="1138" y="1231"/>
                    </a:lnTo>
                    <a:lnTo>
                      <a:pt x="1084" y="1270"/>
                    </a:lnTo>
                    <a:lnTo>
                      <a:pt x="1027" y="1306"/>
                    </a:lnTo>
                    <a:lnTo>
                      <a:pt x="965" y="1332"/>
                    </a:lnTo>
                    <a:lnTo>
                      <a:pt x="903" y="1359"/>
                    </a:lnTo>
                    <a:lnTo>
                      <a:pt x="837" y="1372"/>
                    </a:lnTo>
                    <a:lnTo>
                      <a:pt x="766" y="1385"/>
                    </a:lnTo>
                    <a:lnTo>
                      <a:pt x="695" y="1390"/>
                    </a:lnTo>
                    <a:lnTo>
                      <a:pt x="624" y="1385"/>
                    </a:lnTo>
                    <a:lnTo>
                      <a:pt x="553" y="1372"/>
                    </a:lnTo>
                    <a:lnTo>
                      <a:pt x="487" y="1359"/>
                    </a:lnTo>
                    <a:lnTo>
                      <a:pt x="425" y="1332"/>
                    </a:lnTo>
                    <a:lnTo>
                      <a:pt x="363" y="1306"/>
                    </a:lnTo>
                    <a:lnTo>
                      <a:pt x="306" y="1270"/>
                    </a:lnTo>
                    <a:lnTo>
                      <a:pt x="252" y="1231"/>
                    </a:lnTo>
                    <a:lnTo>
                      <a:pt x="204" y="1186"/>
                    </a:lnTo>
                    <a:lnTo>
                      <a:pt x="159" y="1138"/>
                    </a:lnTo>
                    <a:lnTo>
                      <a:pt x="120" y="1084"/>
                    </a:lnTo>
                    <a:lnTo>
                      <a:pt x="84" y="1027"/>
                    </a:lnTo>
                    <a:lnTo>
                      <a:pt x="53" y="965"/>
                    </a:lnTo>
                    <a:lnTo>
                      <a:pt x="31" y="899"/>
                    </a:lnTo>
                    <a:lnTo>
                      <a:pt x="13" y="832"/>
                    </a:lnTo>
                    <a:lnTo>
                      <a:pt x="5" y="766"/>
                    </a:lnTo>
                    <a:lnTo>
                      <a:pt x="0" y="695"/>
                    </a:lnTo>
                    <a:lnTo>
                      <a:pt x="5" y="624"/>
                    </a:lnTo>
                    <a:lnTo>
                      <a:pt x="13" y="553"/>
                    </a:lnTo>
                    <a:lnTo>
                      <a:pt x="31" y="487"/>
                    </a:lnTo>
                    <a:lnTo>
                      <a:pt x="53" y="425"/>
                    </a:lnTo>
                    <a:lnTo>
                      <a:pt x="84" y="363"/>
                    </a:lnTo>
                    <a:lnTo>
                      <a:pt x="120" y="306"/>
                    </a:lnTo>
                    <a:lnTo>
                      <a:pt x="159" y="252"/>
                    </a:lnTo>
                    <a:lnTo>
                      <a:pt x="204" y="204"/>
                    </a:lnTo>
                    <a:lnTo>
                      <a:pt x="252" y="159"/>
                    </a:lnTo>
                    <a:lnTo>
                      <a:pt x="306" y="120"/>
                    </a:lnTo>
                    <a:lnTo>
                      <a:pt x="363" y="84"/>
                    </a:lnTo>
                    <a:lnTo>
                      <a:pt x="425" y="53"/>
                    </a:lnTo>
                    <a:lnTo>
                      <a:pt x="487" y="31"/>
                    </a:lnTo>
                    <a:lnTo>
                      <a:pt x="553" y="13"/>
                    </a:lnTo>
                    <a:lnTo>
                      <a:pt x="624" y="5"/>
                    </a:lnTo>
                    <a:lnTo>
                      <a:pt x="695" y="0"/>
                    </a:lnTo>
                    <a:lnTo>
                      <a:pt x="766" y="5"/>
                    </a:lnTo>
                    <a:lnTo>
                      <a:pt x="837" y="13"/>
                    </a:lnTo>
                    <a:lnTo>
                      <a:pt x="903" y="31"/>
                    </a:lnTo>
                    <a:lnTo>
                      <a:pt x="965" y="53"/>
                    </a:lnTo>
                    <a:lnTo>
                      <a:pt x="1027" y="84"/>
                    </a:lnTo>
                    <a:lnTo>
                      <a:pt x="1084" y="120"/>
                    </a:lnTo>
                    <a:lnTo>
                      <a:pt x="1138" y="159"/>
                    </a:lnTo>
                    <a:lnTo>
                      <a:pt x="1186" y="204"/>
                    </a:lnTo>
                    <a:lnTo>
                      <a:pt x="1231" y="252"/>
                    </a:lnTo>
                    <a:lnTo>
                      <a:pt x="1270" y="306"/>
                    </a:lnTo>
                    <a:lnTo>
                      <a:pt x="1306" y="363"/>
                    </a:lnTo>
                    <a:lnTo>
                      <a:pt x="1337" y="425"/>
                    </a:lnTo>
                    <a:lnTo>
                      <a:pt x="1359" y="487"/>
                    </a:lnTo>
                    <a:lnTo>
                      <a:pt x="1377" y="553"/>
                    </a:lnTo>
                    <a:lnTo>
                      <a:pt x="1385" y="624"/>
                    </a:lnTo>
                    <a:lnTo>
                      <a:pt x="1390" y="695"/>
                    </a:ln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he-IL" sz="1798"/>
              </a:p>
            </p:txBody>
          </p:sp>
          <p:sp>
            <p:nvSpPr>
              <p:cNvPr id="76" name="Freeform 10">
                <a:extLst>
                  <a:ext uri="{FF2B5EF4-FFF2-40B4-BE49-F238E27FC236}">
                    <a16:creationId xmlns:a16="http://schemas.microsoft.com/office/drawing/2014/main" id="{487A69D7-9E12-4B4F-8B8A-2524251930D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439453" y="2885105"/>
                <a:ext cx="2087733" cy="2087985"/>
              </a:xfrm>
              <a:custGeom>
                <a:avLst/>
                <a:gdLst>
                  <a:gd name="T0" fmla="*/ 695 w 1314"/>
                  <a:gd name="T1" fmla="*/ 221 h 1314"/>
                  <a:gd name="T2" fmla="*/ 792 w 1314"/>
                  <a:gd name="T3" fmla="*/ 13 h 1314"/>
                  <a:gd name="T4" fmla="*/ 797 w 1314"/>
                  <a:gd name="T5" fmla="*/ 243 h 1314"/>
                  <a:gd name="T6" fmla="*/ 943 w 1314"/>
                  <a:gd name="T7" fmla="*/ 66 h 1314"/>
                  <a:gd name="T8" fmla="*/ 894 w 1314"/>
                  <a:gd name="T9" fmla="*/ 287 h 1314"/>
                  <a:gd name="T10" fmla="*/ 1075 w 1314"/>
                  <a:gd name="T11" fmla="*/ 154 h 1314"/>
                  <a:gd name="T12" fmla="*/ 978 w 1314"/>
                  <a:gd name="T13" fmla="*/ 358 h 1314"/>
                  <a:gd name="T14" fmla="*/ 1186 w 1314"/>
                  <a:gd name="T15" fmla="*/ 270 h 1314"/>
                  <a:gd name="T16" fmla="*/ 1040 w 1314"/>
                  <a:gd name="T17" fmla="*/ 442 h 1314"/>
                  <a:gd name="T18" fmla="*/ 1266 w 1314"/>
                  <a:gd name="T19" fmla="*/ 411 h 1314"/>
                  <a:gd name="T20" fmla="*/ 1080 w 1314"/>
                  <a:gd name="T21" fmla="*/ 544 h 1314"/>
                  <a:gd name="T22" fmla="*/ 1306 w 1314"/>
                  <a:gd name="T23" fmla="*/ 566 h 1314"/>
                  <a:gd name="T24" fmla="*/ 1093 w 1314"/>
                  <a:gd name="T25" fmla="*/ 650 h 1314"/>
                  <a:gd name="T26" fmla="*/ 1310 w 1314"/>
                  <a:gd name="T27" fmla="*/ 725 h 1314"/>
                  <a:gd name="T28" fmla="*/ 1084 w 1314"/>
                  <a:gd name="T29" fmla="*/ 756 h 1314"/>
                  <a:gd name="T30" fmla="*/ 1275 w 1314"/>
                  <a:gd name="T31" fmla="*/ 880 h 1314"/>
                  <a:gd name="T32" fmla="*/ 1049 w 1314"/>
                  <a:gd name="T33" fmla="*/ 858 h 1314"/>
                  <a:gd name="T34" fmla="*/ 1204 w 1314"/>
                  <a:gd name="T35" fmla="*/ 1026 h 1314"/>
                  <a:gd name="T36" fmla="*/ 987 w 1314"/>
                  <a:gd name="T37" fmla="*/ 947 h 1314"/>
                  <a:gd name="T38" fmla="*/ 1098 w 1314"/>
                  <a:gd name="T39" fmla="*/ 1146 h 1314"/>
                  <a:gd name="T40" fmla="*/ 907 w 1314"/>
                  <a:gd name="T41" fmla="*/ 1018 h 1314"/>
                  <a:gd name="T42" fmla="*/ 965 w 1314"/>
                  <a:gd name="T43" fmla="*/ 1239 h 1314"/>
                  <a:gd name="T44" fmla="*/ 814 w 1314"/>
                  <a:gd name="T45" fmla="*/ 1066 h 1314"/>
                  <a:gd name="T46" fmla="*/ 814 w 1314"/>
                  <a:gd name="T47" fmla="*/ 1296 h 1314"/>
                  <a:gd name="T48" fmla="*/ 713 w 1314"/>
                  <a:gd name="T49" fmla="*/ 1093 h 1314"/>
                  <a:gd name="T50" fmla="*/ 655 w 1314"/>
                  <a:gd name="T51" fmla="*/ 1314 h 1314"/>
                  <a:gd name="T52" fmla="*/ 602 w 1314"/>
                  <a:gd name="T53" fmla="*/ 1093 h 1314"/>
                  <a:gd name="T54" fmla="*/ 496 w 1314"/>
                  <a:gd name="T55" fmla="*/ 1296 h 1314"/>
                  <a:gd name="T56" fmla="*/ 500 w 1314"/>
                  <a:gd name="T57" fmla="*/ 1066 h 1314"/>
                  <a:gd name="T58" fmla="*/ 350 w 1314"/>
                  <a:gd name="T59" fmla="*/ 1239 h 1314"/>
                  <a:gd name="T60" fmla="*/ 407 w 1314"/>
                  <a:gd name="T61" fmla="*/ 1018 h 1314"/>
                  <a:gd name="T62" fmla="*/ 217 w 1314"/>
                  <a:gd name="T63" fmla="*/ 1146 h 1314"/>
                  <a:gd name="T64" fmla="*/ 327 w 1314"/>
                  <a:gd name="T65" fmla="*/ 947 h 1314"/>
                  <a:gd name="T66" fmla="*/ 111 w 1314"/>
                  <a:gd name="T67" fmla="*/ 1026 h 1314"/>
                  <a:gd name="T68" fmla="*/ 266 w 1314"/>
                  <a:gd name="T69" fmla="*/ 858 h 1314"/>
                  <a:gd name="T70" fmla="*/ 40 w 1314"/>
                  <a:gd name="T71" fmla="*/ 880 h 1314"/>
                  <a:gd name="T72" fmla="*/ 230 w 1314"/>
                  <a:gd name="T73" fmla="*/ 756 h 1314"/>
                  <a:gd name="T74" fmla="*/ 4 w 1314"/>
                  <a:gd name="T75" fmla="*/ 725 h 1314"/>
                  <a:gd name="T76" fmla="*/ 217 w 1314"/>
                  <a:gd name="T77" fmla="*/ 650 h 1314"/>
                  <a:gd name="T78" fmla="*/ 4 w 1314"/>
                  <a:gd name="T79" fmla="*/ 566 h 1314"/>
                  <a:gd name="T80" fmla="*/ 235 w 1314"/>
                  <a:gd name="T81" fmla="*/ 544 h 1314"/>
                  <a:gd name="T82" fmla="*/ 49 w 1314"/>
                  <a:gd name="T83" fmla="*/ 411 h 1314"/>
                  <a:gd name="T84" fmla="*/ 274 w 1314"/>
                  <a:gd name="T85" fmla="*/ 442 h 1314"/>
                  <a:gd name="T86" fmla="*/ 128 w 1314"/>
                  <a:gd name="T87" fmla="*/ 270 h 1314"/>
                  <a:gd name="T88" fmla="*/ 336 w 1314"/>
                  <a:gd name="T89" fmla="*/ 358 h 1314"/>
                  <a:gd name="T90" fmla="*/ 235 w 1314"/>
                  <a:gd name="T91" fmla="*/ 154 h 1314"/>
                  <a:gd name="T92" fmla="*/ 420 w 1314"/>
                  <a:gd name="T93" fmla="*/ 287 h 1314"/>
                  <a:gd name="T94" fmla="*/ 372 w 1314"/>
                  <a:gd name="T95" fmla="*/ 66 h 1314"/>
                  <a:gd name="T96" fmla="*/ 518 w 1314"/>
                  <a:gd name="T97" fmla="*/ 243 h 1314"/>
                  <a:gd name="T98" fmla="*/ 522 w 1314"/>
                  <a:gd name="T99" fmla="*/ 13 h 1314"/>
                  <a:gd name="T100" fmla="*/ 620 w 1314"/>
                  <a:gd name="T101" fmla="*/ 221 h 13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1314" h="1314">
                    <a:moveTo>
                      <a:pt x="655" y="221"/>
                    </a:moveTo>
                    <a:lnTo>
                      <a:pt x="686" y="0"/>
                    </a:lnTo>
                    <a:lnTo>
                      <a:pt x="695" y="221"/>
                    </a:lnTo>
                    <a:lnTo>
                      <a:pt x="739" y="4"/>
                    </a:lnTo>
                    <a:lnTo>
                      <a:pt x="730" y="225"/>
                    </a:lnTo>
                    <a:lnTo>
                      <a:pt x="792" y="13"/>
                    </a:lnTo>
                    <a:lnTo>
                      <a:pt x="761" y="234"/>
                    </a:lnTo>
                    <a:lnTo>
                      <a:pt x="841" y="26"/>
                    </a:lnTo>
                    <a:lnTo>
                      <a:pt x="797" y="243"/>
                    </a:lnTo>
                    <a:lnTo>
                      <a:pt x="894" y="44"/>
                    </a:lnTo>
                    <a:lnTo>
                      <a:pt x="832" y="256"/>
                    </a:lnTo>
                    <a:lnTo>
                      <a:pt x="943" y="66"/>
                    </a:lnTo>
                    <a:lnTo>
                      <a:pt x="863" y="270"/>
                    </a:lnTo>
                    <a:lnTo>
                      <a:pt x="991" y="92"/>
                    </a:lnTo>
                    <a:lnTo>
                      <a:pt x="894" y="287"/>
                    </a:lnTo>
                    <a:lnTo>
                      <a:pt x="1036" y="119"/>
                    </a:lnTo>
                    <a:lnTo>
                      <a:pt x="925" y="309"/>
                    </a:lnTo>
                    <a:lnTo>
                      <a:pt x="1075" y="154"/>
                    </a:lnTo>
                    <a:lnTo>
                      <a:pt x="952" y="331"/>
                    </a:lnTo>
                    <a:lnTo>
                      <a:pt x="1115" y="190"/>
                    </a:lnTo>
                    <a:lnTo>
                      <a:pt x="978" y="358"/>
                    </a:lnTo>
                    <a:lnTo>
                      <a:pt x="1155" y="225"/>
                    </a:lnTo>
                    <a:lnTo>
                      <a:pt x="1000" y="385"/>
                    </a:lnTo>
                    <a:lnTo>
                      <a:pt x="1186" y="270"/>
                    </a:lnTo>
                    <a:lnTo>
                      <a:pt x="1022" y="416"/>
                    </a:lnTo>
                    <a:lnTo>
                      <a:pt x="1217" y="314"/>
                    </a:lnTo>
                    <a:lnTo>
                      <a:pt x="1040" y="442"/>
                    </a:lnTo>
                    <a:lnTo>
                      <a:pt x="1244" y="362"/>
                    </a:lnTo>
                    <a:lnTo>
                      <a:pt x="1058" y="478"/>
                    </a:lnTo>
                    <a:lnTo>
                      <a:pt x="1266" y="411"/>
                    </a:lnTo>
                    <a:lnTo>
                      <a:pt x="1071" y="509"/>
                    </a:lnTo>
                    <a:lnTo>
                      <a:pt x="1283" y="460"/>
                    </a:lnTo>
                    <a:lnTo>
                      <a:pt x="1080" y="544"/>
                    </a:lnTo>
                    <a:lnTo>
                      <a:pt x="1297" y="513"/>
                    </a:lnTo>
                    <a:lnTo>
                      <a:pt x="1089" y="579"/>
                    </a:lnTo>
                    <a:lnTo>
                      <a:pt x="1306" y="566"/>
                    </a:lnTo>
                    <a:lnTo>
                      <a:pt x="1093" y="615"/>
                    </a:lnTo>
                    <a:lnTo>
                      <a:pt x="1314" y="619"/>
                    </a:lnTo>
                    <a:lnTo>
                      <a:pt x="1093" y="650"/>
                    </a:lnTo>
                    <a:lnTo>
                      <a:pt x="1314" y="672"/>
                    </a:lnTo>
                    <a:lnTo>
                      <a:pt x="1093" y="686"/>
                    </a:lnTo>
                    <a:lnTo>
                      <a:pt x="1310" y="725"/>
                    </a:lnTo>
                    <a:lnTo>
                      <a:pt x="1089" y="721"/>
                    </a:lnTo>
                    <a:lnTo>
                      <a:pt x="1301" y="779"/>
                    </a:lnTo>
                    <a:lnTo>
                      <a:pt x="1084" y="756"/>
                    </a:lnTo>
                    <a:lnTo>
                      <a:pt x="1292" y="832"/>
                    </a:lnTo>
                    <a:lnTo>
                      <a:pt x="1075" y="792"/>
                    </a:lnTo>
                    <a:lnTo>
                      <a:pt x="1275" y="880"/>
                    </a:lnTo>
                    <a:lnTo>
                      <a:pt x="1062" y="823"/>
                    </a:lnTo>
                    <a:lnTo>
                      <a:pt x="1257" y="929"/>
                    </a:lnTo>
                    <a:lnTo>
                      <a:pt x="1049" y="858"/>
                    </a:lnTo>
                    <a:lnTo>
                      <a:pt x="1230" y="978"/>
                    </a:lnTo>
                    <a:lnTo>
                      <a:pt x="1031" y="889"/>
                    </a:lnTo>
                    <a:lnTo>
                      <a:pt x="1204" y="1026"/>
                    </a:lnTo>
                    <a:lnTo>
                      <a:pt x="1009" y="916"/>
                    </a:lnTo>
                    <a:lnTo>
                      <a:pt x="1173" y="1066"/>
                    </a:lnTo>
                    <a:lnTo>
                      <a:pt x="987" y="947"/>
                    </a:lnTo>
                    <a:lnTo>
                      <a:pt x="1137" y="1110"/>
                    </a:lnTo>
                    <a:lnTo>
                      <a:pt x="965" y="969"/>
                    </a:lnTo>
                    <a:lnTo>
                      <a:pt x="1098" y="1146"/>
                    </a:lnTo>
                    <a:lnTo>
                      <a:pt x="938" y="995"/>
                    </a:lnTo>
                    <a:lnTo>
                      <a:pt x="1058" y="1181"/>
                    </a:lnTo>
                    <a:lnTo>
                      <a:pt x="907" y="1018"/>
                    </a:lnTo>
                    <a:lnTo>
                      <a:pt x="1014" y="1212"/>
                    </a:lnTo>
                    <a:lnTo>
                      <a:pt x="881" y="1035"/>
                    </a:lnTo>
                    <a:lnTo>
                      <a:pt x="965" y="1239"/>
                    </a:lnTo>
                    <a:lnTo>
                      <a:pt x="845" y="1053"/>
                    </a:lnTo>
                    <a:lnTo>
                      <a:pt x="916" y="1261"/>
                    </a:lnTo>
                    <a:lnTo>
                      <a:pt x="814" y="1066"/>
                    </a:lnTo>
                    <a:lnTo>
                      <a:pt x="867" y="1279"/>
                    </a:lnTo>
                    <a:lnTo>
                      <a:pt x="779" y="1079"/>
                    </a:lnTo>
                    <a:lnTo>
                      <a:pt x="814" y="1296"/>
                    </a:lnTo>
                    <a:lnTo>
                      <a:pt x="748" y="1088"/>
                    </a:lnTo>
                    <a:lnTo>
                      <a:pt x="766" y="1305"/>
                    </a:lnTo>
                    <a:lnTo>
                      <a:pt x="713" y="1093"/>
                    </a:lnTo>
                    <a:lnTo>
                      <a:pt x="713" y="1314"/>
                    </a:lnTo>
                    <a:lnTo>
                      <a:pt x="673" y="1097"/>
                    </a:lnTo>
                    <a:lnTo>
                      <a:pt x="655" y="1314"/>
                    </a:lnTo>
                    <a:lnTo>
                      <a:pt x="637" y="1097"/>
                    </a:lnTo>
                    <a:lnTo>
                      <a:pt x="602" y="1314"/>
                    </a:lnTo>
                    <a:lnTo>
                      <a:pt x="602" y="1093"/>
                    </a:lnTo>
                    <a:lnTo>
                      <a:pt x="549" y="1305"/>
                    </a:lnTo>
                    <a:lnTo>
                      <a:pt x="566" y="1088"/>
                    </a:lnTo>
                    <a:lnTo>
                      <a:pt x="496" y="1296"/>
                    </a:lnTo>
                    <a:lnTo>
                      <a:pt x="535" y="1079"/>
                    </a:lnTo>
                    <a:lnTo>
                      <a:pt x="447" y="1279"/>
                    </a:lnTo>
                    <a:lnTo>
                      <a:pt x="500" y="1066"/>
                    </a:lnTo>
                    <a:lnTo>
                      <a:pt x="398" y="1261"/>
                    </a:lnTo>
                    <a:lnTo>
                      <a:pt x="465" y="1053"/>
                    </a:lnTo>
                    <a:lnTo>
                      <a:pt x="350" y="1239"/>
                    </a:lnTo>
                    <a:lnTo>
                      <a:pt x="434" y="1035"/>
                    </a:lnTo>
                    <a:lnTo>
                      <a:pt x="301" y="1212"/>
                    </a:lnTo>
                    <a:lnTo>
                      <a:pt x="407" y="1018"/>
                    </a:lnTo>
                    <a:lnTo>
                      <a:pt x="257" y="1181"/>
                    </a:lnTo>
                    <a:lnTo>
                      <a:pt x="376" y="995"/>
                    </a:lnTo>
                    <a:lnTo>
                      <a:pt x="217" y="1146"/>
                    </a:lnTo>
                    <a:lnTo>
                      <a:pt x="350" y="969"/>
                    </a:lnTo>
                    <a:lnTo>
                      <a:pt x="177" y="1110"/>
                    </a:lnTo>
                    <a:lnTo>
                      <a:pt x="327" y="947"/>
                    </a:lnTo>
                    <a:lnTo>
                      <a:pt x="142" y="1066"/>
                    </a:lnTo>
                    <a:lnTo>
                      <a:pt x="305" y="916"/>
                    </a:lnTo>
                    <a:lnTo>
                      <a:pt x="111" y="1026"/>
                    </a:lnTo>
                    <a:lnTo>
                      <a:pt x="283" y="889"/>
                    </a:lnTo>
                    <a:lnTo>
                      <a:pt x="84" y="978"/>
                    </a:lnTo>
                    <a:lnTo>
                      <a:pt x="266" y="858"/>
                    </a:lnTo>
                    <a:lnTo>
                      <a:pt x="57" y="929"/>
                    </a:lnTo>
                    <a:lnTo>
                      <a:pt x="252" y="823"/>
                    </a:lnTo>
                    <a:lnTo>
                      <a:pt x="40" y="880"/>
                    </a:lnTo>
                    <a:lnTo>
                      <a:pt x="239" y="792"/>
                    </a:lnTo>
                    <a:lnTo>
                      <a:pt x="22" y="832"/>
                    </a:lnTo>
                    <a:lnTo>
                      <a:pt x="230" y="756"/>
                    </a:lnTo>
                    <a:lnTo>
                      <a:pt x="9" y="779"/>
                    </a:lnTo>
                    <a:lnTo>
                      <a:pt x="221" y="721"/>
                    </a:lnTo>
                    <a:lnTo>
                      <a:pt x="4" y="725"/>
                    </a:lnTo>
                    <a:lnTo>
                      <a:pt x="221" y="686"/>
                    </a:lnTo>
                    <a:lnTo>
                      <a:pt x="0" y="672"/>
                    </a:lnTo>
                    <a:lnTo>
                      <a:pt x="217" y="650"/>
                    </a:lnTo>
                    <a:lnTo>
                      <a:pt x="0" y="619"/>
                    </a:lnTo>
                    <a:lnTo>
                      <a:pt x="221" y="615"/>
                    </a:lnTo>
                    <a:lnTo>
                      <a:pt x="4" y="566"/>
                    </a:lnTo>
                    <a:lnTo>
                      <a:pt x="226" y="579"/>
                    </a:lnTo>
                    <a:lnTo>
                      <a:pt x="18" y="513"/>
                    </a:lnTo>
                    <a:lnTo>
                      <a:pt x="235" y="544"/>
                    </a:lnTo>
                    <a:lnTo>
                      <a:pt x="31" y="460"/>
                    </a:lnTo>
                    <a:lnTo>
                      <a:pt x="243" y="509"/>
                    </a:lnTo>
                    <a:lnTo>
                      <a:pt x="49" y="411"/>
                    </a:lnTo>
                    <a:lnTo>
                      <a:pt x="257" y="478"/>
                    </a:lnTo>
                    <a:lnTo>
                      <a:pt x="71" y="362"/>
                    </a:lnTo>
                    <a:lnTo>
                      <a:pt x="274" y="442"/>
                    </a:lnTo>
                    <a:lnTo>
                      <a:pt x="97" y="314"/>
                    </a:lnTo>
                    <a:lnTo>
                      <a:pt x="292" y="416"/>
                    </a:lnTo>
                    <a:lnTo>
                      <a:pt x="128" y="270"/>
                    </a:lnTo>
                    <a:lnTo>
                      <a:pt x="314" y="385"/>
                    </a:lnTo>
                    <a:lnTo>
                      <a:pt x="159" y="225"/>
                    </a:lnTo>
                    <a:lnTo>
                      <a:pt x="336" y="358"/>
                    </a:lnTo>
                    <a:lnTo>
                      <a:pt x="195" y="190"/>
                    </a:lnTo>
                    <a:lnTo>
                      <a:pt x="363" y="331"/>
                    </a:lnTo>
                    <a:lnTo>
                      <a:pt x="235" y="154"/>
                    </a:lnTo>
                    <a:lnTo>
                      <a:pt x="389" y="309"/>
                    </a:lnTo>
                    <a:lnTo>
                      <a:pt x="279" y="119"/>
                    </a:lnTo>
                    <a:lnTo>
                      <a:pt x="420" y="287"/>
                    </a:lnTo>
                    <a:lnTo>
                      <a:pt x="323" y="92"/>
                    </a:lnTo>
                    <a:lnTo>
                      <a:pt x="451" y="270"/>
                    </a:lnTo>
                    <a:lnTo>
                      <a:pt x="372" y="66"/>
                    </a:lnTo>
                    <a:lnTo>
                      <a:pt x="482" y="256"/>
                    </a:lnTo>
                    <a:lnTo>
                      <a:pt x="420" y="44"/>
                    </a:lnTo>
                    <a:lnTo>
                      <a:pt x="518" y="243"/>
                    </a:lnTo>
                    <a:lnTo>
                      <a:pt x="474" y="26"/>
                    </a:lnTo>
                    <a:lnTo>
                      <a:pt x="549" y="234"/>
                    </a:lnTo>
                    <a:lnTo>
                      <a:pt x="522" y="13"/>
                    </a:lnTo>
                    <a:lnTo>
                      <a:pt x="584" y="225"/>
                    </a:lnTo>
                    <a:lnTo>
                      <a:pt x="575" y="4"/>
                    </a:lnTo>
                    <a:lnTo>
                      <a:pt x="620" y="221"/>
                    </a:lnTo>
                    <a:lnTo>
                      <a:pt x="628" y="0"/>
                    </a:lnTo>
                    <a:lnTo>
                      <a:pt x="655" y="221"/>
                    </a:lnTo>
                    <a:close/>
                  </a:path>
                </a:pathLst>
              </a:custGeom>
              <a:solidFill>
                <a:schemeClr val="tx2">
                  <a:lumMod val="40000"/>
                  <a:lumOff val="60000"/>
                </a:schemeClr>
              </a:solidFill>
              <a:ln>
                <a:noFill/>
              </a:ln>
            </p:spPr>
            <p:txBody>
              <a:bodyPr/>
              <a:lstStyle/>
              <a:p>
                <a:pPr>
                  <a:defRPr/>
                </a:pPr>
                <a:endParaRPr lang="he-IL" sz="1100"/>
              </a:p>
            </p:txBody>
          </p:sp>
        </p:grpSp>
        <p:sp>
          <p:nvSpPr>
            <p:cNvPr id="71" name="AutoShape 4">
              <a:extLst>
                <a:ext uri="{FF2B5EF4-FFF2-40B4-BE49-F238E27FC236}">
                  <a16:creationId xmlns:a16="http://schemas.microsoft.com/office/drawing/2014/main" id="{FFD2DCC6-153F-4202-AE4C-13EDEB7B8D8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46266" y="2344663"/>
              <a:ext cx="952398" cy="504775"/>
            </a:xfrm>
            <a:prstGeom prst="cloudCallout">
              <a:avLst>
                <a:gd name="adj1" fmla="val -33972"/>
                <a:gd name="adj2" fmla="val 90069"/>
              </a:avLst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spcBef>
                  <a:spcPct val="20000"/>
                </a:spcBef>
                <a:buFont typeface="Arial" pitchFamily="34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pitchFamily="34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itchFamily="34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itchFamily="34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he-IL" sz="1100">
                <a:latin typeface="Arial" pitchFamily="34" charset="0"/>
              </a:endParaRPr>
            </a:p>
          </p:txBody>
        </p:sp>
      </p:grpSp>
      <p:sp>
        <p:nvSpPr>
          <p:cNvPr id="2" name="מלבן 1">
            <a:extLst>
              <a:ext uri="{FF2B5EF4-FFF2-40B4-BE49-F238E27FC236}">
                <a16:creationId xmlns:a16="http://schemas.microsoft.com/office/drawing/2014/main" id="{96817234-81AE-41E5-A5F3-630F1D2F8B5F}"/>
              </a:ext>
            </a:extLst>
          </p:cNvPr>
          <p:cNvSpPr/>
          <p:nvPr/>
        </p:nvSpPr>
        <p:spPr>
          <a:xfrm>
            <a:off x="668532" y="5754917"/>
            <a:ext cx="1588483" cy="58462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he-IL" sz="1600" dirty="0"/>
              <a:t>נהגתי לחשוב.. </a:t>
            </a:r>
          </a:p>
          <a:p>
            <a:pPr algn="ctr"/>
            <a:r>
              <a:rPr lang="he-IL" sz="1600" dirty="0"/>
              <a:t>עכשיו אני חושב...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34371104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Group 20"/>
          <p:cNvGrpSpPr/>
          <p:nvPr/>
        </p:nvGrpSpPr>
        <p:grpSpPr>
          <a:xfrm rot="10800000">
            <a:off x="808384" y="764705"/>
            <a:ext cx="9857105" cy="2341537"/>
            <a:chOff x="3356944" y="1520120"/>
            <a:chExt cx="8934990" cy="2122489"/>
          </a:xfrm>
        </p:grpSpPr>
        <p:grpSp>
          <p:nvGrpSpPr>
            <p:cNvPr id="22" name="Group 21"/>
            <p:cNvGrpSpPr/>
            <p:nvPr/>
          </p:nvGrpSpPr>
          <p:grpSpPr>
            <a:xfrm rot="21414873">
              <a:off x="3371471" y="1774952"/>
              <a:ext cx="8920463" cy="1867657"/>
              <a:chOff x="538331" y="2550694"/>
              <a:chExt cx="9224752" cy="1931365"/>
            </a:xfrm>
            <a:solidFill>
              <a:srgbClr val="D08B02"/>
            </a:solidFill>
          </p:grpSpPr>
          <p:grpSp>
            <p:nvGrpSpPr>
              <p:cNvPr id="29" name="Group 28"/>
              <p:cNvGrpSpPr/>
              <p:nvPr/>
            </p:nvGrpSpPr>
            <p:grpSpPr>
              <a:xfrm>
                <a:off x="538331" y="2550694"/>
                <a:ext cx="4716379" cy="1572128"/>
                <a:chOff x="2951747" y="2550694"/>
                <a:chExt cx="4716379" cy="1572128"/>
              </a:xfrm>
              <a:grpFill/>
            </p:grpSpPr>
            <p:sp>
              <p:nvSpPr>
                <p:cNvPr id="36" name="Oval 35"/>
                <p:cNvSpPr/>
                <p:nvPr/>
              </p:nvSpPr>
              <p:spPr>
                <a:xfrm>
                  <a:off x="2951747" y="2550695"/>
                  <a:ext cx="1572127" cy="1572127"/>
                </a:xfrm>
                <a:prstGeom prst="ellipse">
                  <a:avLst/>
                </a:prstGeom>
                <a:solidFill>
                  <a:schemeClr val="tx1">
                    <a:lumMod val="85000"/>
                    <a:lumOff val="1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rtl="0"/>
                  <a:endParaRPr lang="he-IL" sz="1799"/>
                </a:p>
              </p:txBody>
            </p:sp>
            <p:sp>
              <p:nvSpPr>
                <p:cNvPr id="37" name="Rectangle 36"/>
                <p:cNvSpPr/>
                <p:nvPr/>
              </p:nvSpPr>
              <p:spPr>
                <a:xfrm>
                  <a:off x="3689684" y="2550694"/>
                  <a:ext cx="3978442" cy="1569129"/>
                </a:xfrm>
                <a:prstGeom prst="rect">
                  <a:avLst/>
                </a:prstGeom>
                <a:solidFill>
                  <a:schemeClr val="tx1">
                    <a:lumMod val="85000"/>
                    <a:lumOff val="1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rtl="0"/>
                  <a:endParaRPr lang="he-IL" sz="1799" dirty="0"/>
                </a:p>
              </p:txBody>
            </p:sp>
          </p:grpSp>
          <p:sp>
            <p:nvSpPr>
              <p:cNvPr id="30" name="Parallelogram 29"/>
              <p:cNvSpPr/>
              <p:nvPr/>
            </p:nvSpPr>
            <p:spPr>
              <a:xfrm rot="11700000" flipH="1">
                <a:off x="5023865" y="2774957"/>
                <a:ext cx="1873770" cy="1503444"/>
              </a:xfrm>
              <a:prstGeom prst="parallelogram">
                <a:avLst>
                  <a:gd name="adj" fmla="val 26966"/>
                </a:avLst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rtl="0"/>
                <a:endParaRPr lang="he-IL" sz="1799"/>
              </a:p>
            </p:txBody>
          </p:sp>
          <p:sp>
            <p:nvSpPr>
              <p:cNvPr id="31" name="Rectangle 30"/>
              <p:cNvSpPr/>
              <p:nvPr/>
            </p:nvSpPr>
            <p:spPr>
              <a:xfrm>
                <a:off x="6655122" y="2953061"/>
                <a:ext cx="3107961" cy="1528998"/>
              </a:xfrm>
              <a:prstGeom prst="rect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rtl="0"/>
                <a:endParaRPr lang="he-IL" sz="1799"/>
              </a:p>
            </p:txBody>
          </p:sp>
        </p:grpSp>
        <p:grpSp>
          <p:nvGrpSpPr>
            <p:cNvPr id="23" name="Group 22"/>
            <p:cNvGrpSpPr/>
            <p:nvPr/>
          </p:nvGrpSpPr>
          <p:grpSpPr>
            <a:xfrm>
              <a:off x="3356944" y="1520120"/>
              <a:ext cx="8890020" cy="1867657"/>
              <a:chOff x="569812" y="2550694"/>
              <a:chExt cx="9193271" cy="1931365"/>
            </a:xfrm>
          </p:grpSpPr>
          <p:grpSp>
            <p:nvGrpSpPr>
              <p:cNvPr id="24" name="Group 23"/>
              <p:cNvGrpSpPr/>
              <p:nvPr/>
            </p:nvGrpSpPr>
            <p:grpSpPr>
              <a:xfrm>
                <a:off x="569812" y="2550694"/>
                <a:ext cx="4716379" cy="1572128"/>
                <a:chOff x="2983228" y="2550694"/>
                <a:chExt cx="4716379" cy="1572128"/>
              </a:xfrm>
              <a:solidFill>
                <a:srgbClr val="C00000"/>
              </a:solidFill>
            </p:grpSpPr>
            <p:sp>
              <p:nvSpPr>
                <p:cNvPr id="27" name="Oval 26"/>
                <p:cNvSpPr/>
                <p:nvPr/>
              </p:nvSpPr>
              <p:spPr>
                <a:xfrm>
                  <a:off x="2983228" y="2550694"/>
                  <a:ext cx="1572128" cy="1572128"/>
                </a:xfrm>
                <a:prstGeom prst="ellipse">
                  <a:avLst/>
                </a:prstGeom>
                <a:solidFill>
                  <a:srgbClr val="FCA904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rtl="0"/>
                  <a:endParaRPr lang="he-IL" sz="1799"/>
                </a:p>
              </p:txBody>
            </p:sp>
            <p:sp>
              <p:nvSpPr>
                <p:cNvPr id="28" name="Rectangle 27"/>
                <p:cNvSpPr/>
                <p:nvPr/>
              </p:nvSpPr>
              <p:spPr>
                <a:xfrm>
                  <a:off x="3721165" y="2550694"/>
                  <a:ext cx="3978442" cy="1569129"/>
                </a:xfrm>
                <a:prstGeom prst="rect">
                  <a:avLst/>
                </a:prstGeom>
                <a:solidFill>
                  <a:srgbClr val="FCA904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rtl="0"/>
                  <a:endParaRPr lang="he-IL" sz="1799" dirty="0"/>
                </a:p>
              </p:txBody>
            </p:sp>
          </p:grpSp>
          <p:sp>
            <p:nvSpPr>
              <p:cNvPr id="25" name="Parallelogram 24"/>
              <p:cNvSpPr/>
              <p:nvPr/>
            </p:nvSpPr>
            <p:spPr>
              <a:xfrm rot="11700000" flipH="1">
                <a:off x="5047742" y="2762608"/>
                <a:ext cx="1851517" cy="1518938"/>
              </a:xfrm>
              <a:prstGeom prst="parallelogram">
                <a:avLst>
                  <a:gd name="adj" fmla="val 26966"/>
                </a:avLst>
              </a:prstGeom>
              <a:solidFill>
                <a:srgbClr val="D08B0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rtl="0"/>
                <a:endParaRPr lang="he-IL" sz="1799"/>
              </a:p>
            </p:txBody>
          </p:sp>
          <p:sp>
            <p:nvSpPr>
              <p:cNvPr id="26" name="Rectangle 25"/>
              <p:cNvSpPr/>
              <p:nvPr/>
            </p:nvSpPr>
            <p:spPr>
              <a:xfrm>
                <a:off x="6664458" y="2928296"/>
                <a:ext cx="3098625" cy="1553763"/>
              </a:xfrm>
              <a:prstGeom prst="rect">
                <a:avLst/>
              </a:prstGeom>
              <a:solidFill>
                <a:srgbClr val="FCA90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rtl="0"/>
                <a:endParaRPr lang="he-IL" sz="1799"/>
              </a:p>
            </p:txBody>
          </p:sp>
        </p:grpSp>
      </p:grpSp>
      <p:sp>
        <p:nvSpPr>
          <p:cNvPr id="20" name="כותרת 3"/>
          <p:cNvSpPr txBox="1">
            <a:spLocks/>
          </p:cNvSpPr>
          <p:nvPr/>
        </p:nvSpPr>
        <p:spPr>
          <a:xfrm>
            <a:off x="3806888" y="1297383"/>
            <a:ext cx="7898468" cy="2003103"/>
          </a:xfrm>
          <a:prstGeom prst="rect">
            <a:avLst/>
          </a:prstGeom>
          <a:noFill/>
          <a:ln w="28575">
            <a:noFill/>
          </a:ln>
        </p:spPr>
        <p:txBody>
          <a:bodyPr wrap="square" rtlCol="1">
            <a:spAutoFit/>
          </a:bodyPr>
          <a:lstStyle>
            <a:lvl1pPr algn="r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he-IL" sz="13796" b="1" dirty="0">
                <a:solidFill>
                  <a:schemeClr val="bg1"/>
                </a:solidFill>
                <a:latin typeface="Assistant ExtraBold" panose="00000900000000000000" pitchFamily="2" charset="-79"/>
                <a:cs typeface="Assistant ExtraBold" panose="00000900000000000000" pitchFamily="2" charset="-79"/>
              </a:rPr>
              <a:t>תודה!</a:t>
            </a:r>
          </a:p>
        </p:txBody>
      </p:sp>
      <p:pic>
        <p:nvPicPr>
          <p:cNvPr id="16" name="תמונה 15">
            <a:extLst>
              <a:ext uri="{FF2B5EF4-FFF2-40B4-BE49-F238E27FC236}">
                <a16:creationId xmlns:a16="http://schemas.microsoft.com/office/drawing/2014/main" id="{9E2EE2ED-CF85-44EE-A286-D90835A3311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97652" y="5519045"/>
            <a:ext cx="4317621" cy="1277900"/>
          </a:xfrm>
          <a:prstGeom prst="rect">
            <a:avLst/>
          </a:prstGeom>
        </p:spPr>
      </p:pic>
      <p:pic>
        <p:nvPicPr>
          <p:cNvPr id="17" name="Picture 2" descr="http://leelooandco.info/images/barres%20tags/leeloo_bar_stval10_jan2006.gif">
            <a:extLst>
              <a:ext uri="{FF2B5EF4-FFF2-40B4-BE49-F238E27FC236}">
                <a16:creationId xmlns:a16="http://schemas.microsoft.com/office/drawing/2014/main" id="{F9230329-6C03-4147-9666-47AC6E31166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9293"/>
          <a:stretch/>
        </p:blipFill>
        <p:spPr bwMode="auto">
          <a:xfrm>
            <a:off x="9166933" y="3830153"/>
            <a:ext cx="2825295" cy="29125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תמונה 1">
            <a:extLst>
              <a:ext uri="{FF2B5EF4-FFF2-40B4-BE49-F238E27FC236}">
                <a16:creationId xmlns:a16="http://schemas.microsoft.com/office/drawing/2014/main" id="{FDFFA109-C0F9-43FC-B57D-05FAD8B605A3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4050" t="21123" r="15522" b="21389"/>
          <a:stretch/>
        </p:blipFill>
        <p:spPr>
          <a:xfrm>
            <a:off x="989522" y="1288935"/>
            <a:ext cx="2784323" cy="12483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2" name="תמונה 31">
            <a:extLst>
              <a:ext uri="{FF2B5EF4-FFF2-40B4-BE49-F238E27FC236}">
                <a16:creationId xmlns:a16="http://schemas.microsoft.com/office/drawing/2014/main" id="{CFC682B9-F481-4B2A-B1F7-7210F1851F7F}"/>
              </a:ext>
            </a:extLst>
          </p:cNvPr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9749" y="5373112"/>
            <a:ext cx="2536243" cy="1602992"/>
          </a:xfrm>
          <a:prstGeom prst="rect">
            <a:avLst/>
          </a:prstGeom>
          <a:noFill/>
        </p:spPr>
      </p:pic>
      <p:pic>
        <p:nvPicPr>
          <p:cNvPr id="33" name="תמונה 32">
            <a:extLst>
              <a:ext uri="{FF2B5EF4-FFF2-40B4-BE49-F238E27FC236}">
                <a16:creationId xmlns:a16="http://schemas.microsoft.com/office/drawing/2014/main" id="{D4D60A9B-B5C1-4E91-8C0F-60F463B3AFAE}"/>
              </a:ext>
            </a:extLst>
          </p:cNvPr>
          <p:cNvPicPr/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3914" y="5387790"/>
            <a:ext cx="1851222" cy="136183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8580634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דיאגרמה 1"/>
          <p:cNvGraphicFramePr/>
          <p:nvPr>
            <p:extLst>
              <p:ext uri="{D42A27DB-BD31-4B8C-83A1-F6EECF244321}">
                <p14:modId xmlns:p14="http://schemas.microsoft.com/office/powerpoint/2010/main" val="2893543061"/>
              </p:ext>
            </p:extLst>
          </p:nvPr>
        </p:nvGraphicFramePr>
        <p:xfrm>
          <a:off x="4583832" y="1556792"/>
          <a:ext cx="6480720" cy="41211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מלבן 2"/>
          <p:cNvSpPr/>
          <p:nvPr/>
        </p:nvSpPr>
        <p:spPr>
          <a:xfrm>
            <a:off x="8040216" y="116632"/>
            <a:ext cx="4030270" cy="70775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e-IL" sz="3999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avid" panose="020E0502060401010101" pitchFamily="34" charset="-79"/>
                <a:cs typeface="David" panose="020E0502060401010101" pitchFamily="34" charset="-79"/>
              </a:rPr>
              <a:t>במה נעסוק במפגש?</a:t>
            </a:r>
          </a:p>
        </p:txBody>
      </p:sp>
      <p:pic>
        <p:nvPicPr>
          <p:cNvPr id="6" name="תמונה 5">
            <a:extLst>
              <a:ext uri="{FF2B5EF4-FFF2-40B4-BE49-F238E27FC236}">
                <a16:creationId xmlns:a16="http://schemas.microsoft.com/office/drawing/2014/main" id="{C48DB620-EE08-45F3-880B-370ECF3A692B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1464" y="232644"/>
            <a:ext cx="2232248" cy="212528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תמונה 6">
            <a:extLst>
              <a:ext uri="{FF2B5EF4-FFF2-40B4-BE49-F238E27FC236}">
                <a16:creationId xmlns:a16="http://schemas.microsoft.com/office/drawing/2014/main" id="{C1C63368-A4E2-4D98-B57D-72119E2FF079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51384" y="3438453"/>
            <a:ext cx="3355292" cy="31869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55351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r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לבן: פינות מעוגלות 1">
            <a:extLst>
              <a:ext uri="{FF2B5EF4-FFF2-40B4-BE49-F238E27FC236}">
                <a16:creationId xmlns:a16="http://schemas.microsoft.com/office/drawing/2014/main" id="{9A0D2A2F-CE45-4588-BB83-1B0BAD5AEBCE}"/>
              </a:ext>
            </a:extLst>
          </p:cNvPr>
          <p:cNvSpPr/>
          <p:nvPr/>
        </p:nvSpPr>
        <p:spPr>
          <a:xfrm>
            <a:off x="4516247" y="180065"/>
            <a:ext cx="4535323" cy="647903"/>
          </a:xfrm>
          <a:prstGeom prst="roundRect">
            <a:avLst/>
          </a:prstGeom>
          <a:solidFill>
            <a:schemeClr val="bg2">
              <a:lumMod val="90000"/>
            </a:schemeClr>
          </a:solidFill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e-IL" sz="4399" b="1" dirty="0">
                <a:solidFill>
                  <a:srgbClr val="002060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מעגל הלמידה</a:t>
            </a:r>
            <a:endParaRPr lang="en-US" sz="4399" b="1" dirty="0">
              <a:solidFill>
                <a:srgbClr val="002060"/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graphicFrame>
        <p:nvGraphicFramePr>
          <p:cNvPr id="4" name="Diagram 2">
            <a:extLst>
              <a:ext uri="{FF2B5EF4-FFF2-40B4-BE49-F238E27FC236}">
                <a16:creationId xmlns:a16="http://schemas.microsoft.com/office/drawing/2014/main" id="{5AE80011-D7AD-43B3-AC22-3F55ED88627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607215065"/>
              </p:ext>
            </p:extLst>
          </p:nvPr>
        </p:nvGraphicFramePr>
        <p:xfrm>
          <a:off x="6257365" y="2019526"/>
          <a:ext cx="5820267" cy="465840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41927047-C39C-4148-B45A-A2F36EC992CF}"/>
              </a:ext>
            </a:extLst>
          </p:cNvPr>
          <p:cNvSpPr txBox="1"/>
          <p:nvPr/>
        </p:nvSpPr>
        <p:spPr>
          <a:xfrm>
            <a:off x="10060127" y="2863864"/>
            <a:ext cx="1769575" cy="400006"/>
          </a:xfrm>
          <a:prstGeom prst="rect">
            <a:avLst/>
          </a:prstGeom>
          <a:solidFill>
            <a:schemeClr val="accent4"/>
          </a:solidFill>
        </p:spPr>
        <p:txBody>
          <a:bodyPr wrap="none" rtlCol="0">
            <a:spAutoFit/>
          </a:bodyPr>
          <a:lstStyle/>
          <a:p>
            <a:r>
              <a:rPr lang="he-IL" sz="1999" b="1" dirty="0">
                <a:latin typeface="David" panose="020E0502060401010101" pitchFamily="34" charset="-79"/>
                <a:cs typeface="David" panose="020E0502060401010101" pitchFamily="34" charset="-79"/>
              </a:rPr>
              <a:t>חיבור לידע קודם</a:t>
            </a:r>
            <a:endParaRPr lang="en-US" sz="1999" b="1" dirty="0"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931EFE7-CA14-4DF7-85FD-4A993A01E2BD}"/>
              </a:ext>
            </a:extLst>
          </p:cNvPr>
          <p:cNvSpPr txBox="1"/>
          <p:nvPr/>
        </p:nvSpPr>
        <p:spPr>
          <a:xfrm>
            <a:off x="6783908" y="4763806"/>
            <a:ext cx="1344890" cy="400006"/>
          </a:xfrm>
          <a:prstGeom prst="rect">
            <a:avLst/>
          </a:prstGeom>
          <a:solidFill>
            <a:schemeClr val="accent4"/>
          </a:solidFill>
        </p:spPr>
        <p:txBody>
          <a:bodyPr wrap="none" rtlCol="0">
            <a:spAutoFit/>
          </a:bodyPr>
          <a:lstStyle/>
          <a:p>
            <a:r>
              <a:rPr lang="he-IL" sz="1999" b="1" dirty="0">
                <a:latin typeface="David" panose="020E0502060401010101" pitchFamily="34" charset="-79"/>
                <a:cs typeface="David" panose="020E0502060401010101" pitchFamily="34" charset="-79"/>
              </a:rPr>
              <a:t>ביצועי הבנה</a:t>
            </a:r>
            <a:endParaRPr lang="en-US" sz="1999" b="1" dirty="0"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sp>
        <p:nvSpPr>
          <p:cNvPr id="10" name="תיבת טקסט 9">
            <a:extLst>
              <a:ext uri="{FF2B5EF4-FFF2-40B4-BE49-F238E27FC236}">
                <a16:creationId xmlns:a16="http://schemas.microsoft.com/office/drawing/2014/main" id="{53FA58F1-B168-4DFF-899E-C19EDCBD964B}"/>
              </a:ext>
            </a:extLst>
          </p:cNvPr>
          <p:cNvSpPr txBox="1"/>
          <p:nvPr/>
        </p:nvSpPr>
        <p:spPr>
          <a:xfrm>
            <a:off x="353333" y="999081"/>
            <a:ext cx="11562934" cy="646331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r>
              <a:rPr lang="he-IL" b="1" dirty="0">
                <a:latin typeface="David" panose="020E0502060401010101" pitchFamily="34" charset="-79"/>
                <a:cs typeface="David" panose="020E0502060401010101" pitchFamily="34" charset="-79"/>
              </a:rPr>
              <a:t>'מעגל הלמידה ההתנסותית', פותח על ידי </a:t>
            </a:r>
            <a:r>
              <a:rPr lang="he-IL" b="1" dirty="0" err="1">
                <a:latin typeface="David" panose="020E0502060401010101" pitchFamily="34" charset="-79"/>
                <a:cs typeface="David" panose="020E0502060401010101" pitchFamily="34" charset="-79"/>
              </a:rPr>
              <a:t>דיוייד</a:t>
            </a:r>
            <a:r>
              <a:rPr lang="he-IL" b="1" dirty="0">
                <a:latin typeface="David" panose="020E0502060401010101" pitchFamily="34" charset="-79"/>
                <a:cs typeface="David" panose="020E0502060401010101" pitchFamily="34" charset="-79"/>
              </a:rPr>
              <a:t> קולב, חוקר חינוך אמריקאי, מציע שיטה ישימה להפיכת הלמידה לפעילה, משמעותית ואפקטיבית יותר.</a:t>
            </a:r>
          </a:p>
        </p:txBody>
      </p:sp>
      <p:sp>
        <p:nvSpPr>
          <p:cNvPr id="9" name="מלבן 8">
            <a:extLst>
              <a:ext uri="{FF2B5EF4-FFF2-40B4-BE49-F238E27FC236}">
                <a16:creationId xmlns:a16="http://schemas.microsoft.com/office/drawing/2014/main" id="{0841B921-F16F-4419-9255-D45F0B3784C2}"/>
              </a:ext>
            </a:extLst>
          </p:cNvPr>
          <p:cNvSpPr/>
          <p:nvPr/>
        </p:nvSpPr>
        <p:spPr>
          <a:xfrm>
            <a:off x="-41741" y="2563113"/>
            <a:ext cx="6096000" cy="3571234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50000"/>
              </a:lnSpc>
              <a:spcAft>
                <a:spcPts val="800"/>
              </a:spcAft>
            </a:pPr>
            <a:r>
              <a:rPr lang="he-IL" sz="2800" b="1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David" panose="020E0502060401010101" pitchFamily="34" charset="-79"/>
              </a:rPr>
              <a:t>איך נראה שיעור על פי מעגל הלמידה? </a:t>
            </a:r>
            <a:endParaRPr lang="en-US" sz="2800" dirty="0">
              <a:solidFill>
                <a:srgbClr val="002060"/>
              </a:solidFill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he-IL" sz="2000" b="1" dirty="0">
                <a:latin typeface="Calibri" panose="020F0502020204030204" pitchFamily="34" charset="0"/>
                <a:ea typeface="Calibri" panose="020F0502020204030204" pitchFamily="34" charset="0"/>
                <a:cs typeface="David" panose="020E0502060401010101" pitchFamily="34" charset="-79"/>
              </a:rPr>
              <a:t> א. פתיחה משותפת לכלל הלומדים.</a:t>
            </a:r>
            <a:endParaRPr lang="en-US" sz="2000" b="1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16510" algn="just">
              <a:lnSpc>
                <a:spcPct val="150000"/>
              </a:lnSpc>
            </a:pPr>
            <a:r>
              <a:rPr lang="he-IL" sz="2000" b="1" dirty="0">
                <a:latin typeface="Times New Roman" panose="02020603050405020304" pitchFamily="18" charset="0"/>
                <a:ea typeface="Times New Roman" panose="02020603050405020304" pitchFamily="18" charset="0"/>
                <a:cs typeface="David" panose="020E0502060401010101" pitchFamily="34" charset="-79"/>
              </a:rPr>
              <a:t>     הכוללת: שיח דבור בכיתה, האזנה – הבנת הנשמע. </a:t>
            </a:r>
            <a:endParaRPr lang="en-US" sz="2000" b="1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16510" algn="just">
              <a:lnSpc>
                <a:spcPct val="150000"/>
              </a:lnSpc>
            </a:pPr>
            <a:r>
              <a:rPr lang="he-IL" sz="2000" b="1" dirty="0">
                <a:latin typeface="Times New Roman" panose="02020603050405020304" pitchFamily="18" charset="0"/>
                <a:ea typeface="Times New Roman" panose="02020603050405020304" pitchFamily="18" charset="0"/>
                <a:cs typeface="David" panose="020E0502060401010101" pitchFamily="34" charset="-79"/>
              </a:rPr>
              <a:t>ב. הקנייה ולימוד ע"י המורה.</a:t>
            </a:r>
            <a:endParaRPr lang="en-US" sz="2000" b="1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16510" algn="just">
              <a:lnSpc>
                <a:spcPct val="150000"/>
              </a:lnSpc>
            </a:pPr>
            <a:r>
              <a:rPr lang="he-IL" sz="2000" b="1" dirty="0">
                <a:latin typeface="Times New Roman" panose="02020603050405020304" pitchFamily="18" charset="0"/>
                <a:ea typeface="Times New Roman" panose="02020603050405020304" pitchFamily="18" charset="0"/>
                <a:cs typeface="David" panose="020E0502060401010101" pitchFamily="34" charset="-79"/>
              </a:rPr>
              <a:t>ג.  פעילויות/דפי עבודה על פי רמות: יחידני, זוגות, קבוצות. </a:t>
            </a:r>
          </a:p>
          <a:p>
            <a:pPr marL="16510" algn="just">
              <a:lnSpc>
                <a:spcPct val="150000"/>
              </a:lnSpc>
            </a:pPr>
            <a:r>
              <a:rPr lang="he-IL" sz="2000" b="1" dirty="0">
                <a:latin typeface="Times New Roman" panose="02020603050405020304" pitchFamily="18" charset="0"/>
                <a:ea typeface="Times New Roman" panose="02020603050405020304" pitchFamily="18" charset="0"/>
                <a:cs typeface="David" panose="020E0502060401010101" pitchFamily="34" charset="-79"/>
              </a:rPr>
              <a:t>ד. סיום כיתתי משותף לכלל הלומדים.</a:t>
            </a:r>
            <a:endParaRPr lang="en-US" sz="2000" b="1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he-IL" sz="2000" b="1" dirty="0">
                <a:latin typeface="Calibri" panose="020F0502020204030204" pitchFamily="34" charset="0"/>
                <a:ea typeface="Calibri" panose="020F0502020204030204" pitchFamily="34" charset="0"/>
                <a:cs typeface="David" panose="020E0502060401010101" pitchFamily="34" charset="-79"/>
              </a:rPr>
              <a:t>ה. מבדק הצלחה, רצוי לשלב רפלקציה של הלומד. </a:t>
            </a:r>
            <a:endParaRPr lang="en-US" sz="20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58031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טבלה 1">
            <a:extLst>
              <a:ext uri="{FF2B5EF4-FFF2-40B4-BE49-F238E27FC236}">
                <a16:creationId xmlns:a16="http://schemas.microsoft.com/office/drawing/2014/main" id="{EC9DCCF8-1DD0-488F-B96E-66FBCCC2309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98912646"/>
              </p:ext>
            </p:extLst>
          </p:nvPr>
        </p:nvGraphicFramePr>
        <p:xfrm>
          <a:off x="6096000" y="1200276"/>
          <a:ext cx="5916706" cy="5657724"/>
        </p:xfrm>
        <a:graphic>
          <a:graphicData uri="http://schemas.openxmlformats.org/drawingml/2006/table">
            <a:tbl>
              <a:tblPr firstRow="1" firstCol="1" bandRow="1"/>
              <a:tblGrid>
                <a:gridCol w="3944471">
                  <a:extLst>
                    <a:ext uri="{9D8B030D-6E8A-4147-A177-3AD203B41FA5}">
                      <a16:colId xmlns:a16="http://schemas.microsoft.com/office/drawing/2014/main" val="3574722450"/>
                    </a:ext>
                  </a:extLst>
                </a:gridCol>
                <a:gridCol w="1972235">
                  <a:extLst>
                    <a:ext uri="{9D8B030D-6E8A-4147-A177-3AD203B41FA5}">
                      <a16:colId xmlns:a16="http://schemas.microsoft.com/office/drawing/2014/main" val="658540422"/>
                    </a:ext>
                  </a:extLst>
                </a:gridCol>
              </a:tblGrid>
              <a:tr h="362084"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he-IL" sz="2000" b="1" dirty="0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David" panose="020E0502060401010101" pitchFamily="34" charset="-79"/>
                        </a:rPr>
                        <a:t>פירוט יחידות הלימוד + מצגות מלוות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3312" marR="633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he-IL" sz="2000" b="1" dirty="0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David" panose="020E0502060401010101" pitchFamily="34" charset="-79"/>
                        </a:rPr>
                        <a:t>סוגה /נושא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3312" marR="633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23243986"/>
                  </a:ext>
                </a:extLst>
              </a:tr>
              <a:tr h="2157967">
                <a:tc>
                  <a:txBody>
                    <a:bodyPr/>
                    <a:lstStyle/>
                    <a:p>
                      <a:pPr algn="r" rtl="1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he-IL" sz="16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David" panose="020E0502060401010101" pitchFamily="34" charset="-79"/>
                        </a:rPr>
                        <a:t>1-  כבוד לבגד 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algn="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he-IL" sz="16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David" panose="020E0502060401010101" pitchFamily="34" charset="-79"/>
                        </a:rPr>
                        <a:t>2 - כיצד גילו את הקפה               (מצורף קובץ מלווה)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algn="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he-IL" sz="16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David" panose="020E0502060401010101" pitchFamily="34" charset="-79"/>
                        </a:rPr>
                        <a:t>3-  הסב ונכדו / כף העץ 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algn="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he-IL" sz="16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David" panose="020E0502060401010101" pitchFamily="34" charset="-79"/>
                        </a:rPr>
                        <a:t>4 - העיוורים והפיל                     (מצורפת מצגת)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algn="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he-IL" sz="16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David" panose="020E0502060401010101" pitchFamily="34" charset="-79"/>
                        </a:rPr>
                        <a:t>5 - תיבת פנדורה                         (מצורפת מצגת)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3312" marR="633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he-IL" sz="16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David" panose="020E0502060401010101" pitchFamily="34" charset="-79"/>
                        </a:rPr>
                        <a:t>סיפורי עם / סיפור עממי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3312" marR="633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33258889"/>
                  </a:ext>
                </a:extLst>
              </a:tr>
              <a:tr h="2619014">
                <a:tc>
                  <a:txBody>
                    <a:bodyPr/>
                    <a:lstStyle/>
                    <a:p>
                      <a:pPr algn="r" rtl="1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he-IL" sz="1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David" panose="020E0502060401010101" pitchFamily="34" charset="-79"/>
                        </a:rPr>
                        <a:t>(מצורפת מצגת פתיחה לסוגת המשלים)  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algn="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he-IL" sz="1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David" panose="020E0502060401010101" pitchFamily="34" charset="-79"/>
                        </a:rPr>
                        <a:t>1 - משל שני הזאבים 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algn="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he-IL" sz="1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David" panose="020E0502060401010101" pitchFamily="34" charset="-79"/>
                        </a:rPr>
                        <a:t>2 - האריה והעכבר 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algn="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he-IL" sz="1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David" panose="020E0502060401010101" pitchFamily="34" charset="-79"/>
                        </a:rPr>
                        <a:t>3 - לצאת ידי הכול 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algn="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he-IL" sz="1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David" panose="020E0502060401010101" pitchFamily="34" charset="-79"/>
                        </a:rPr>
                        <a:t>4 - הילד שצעק זאב, זאב 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algn="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he-IL" sz="1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David" panose="020E0502060401010101" pitchFamily="34" charset="-79"/>
                        </a:rPr>
                        <a:t>5- הצרצר והנמלה 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3312" marR="633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he-IL" sz="16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David" panose="020E0502060401010101" pitchFamily="34" charset="-79"/>
                        </a:rPr>
                        <a:t>משלים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3312" marR="633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59650415"/>
                  </a:ext>
                </a:extLst>
              </a:tr>
            </a:tbl>
          </a:graphicData>
        </a:graphic>
      </p:graphicFrame>
      <p:sp>
        <p:nvSpPr>
          <p:cNvPr id="4" name="תיבת טקסט 3">
            <a:extLst>
              <a:ext uri="{FF2B5EF4-FFF2-40B4-BE49-F238E27FC236}">
                <a16:creationId xmlns:a16="http://schemas.microsoft.com/office/drawing/2014/main" id="{90D5BCD3-456F-4878-A6BC-A2C3236B1495}"/>
              </a:ext>
            </a:extLst>
          </p:cNvPr>
          <p:cNvSpPr txBox="1"/>
          <p:nvPr/>
        </p:nvSpPr>
        <p:spPr>
          <a:xfrm>
            <a:off x="860612" y="111967"/>
            <a:ext cx="10838329" cy="989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rtl="1">
              <a:lnSpc>
                <a:spcPct val="150000"/>
              </a:lnSpc>
              <a:spcAft>
                <a:spcPts val="800"/>
              </a:spcAft>
            </a:pPr>
            <a:r>
              <a:rPr lang="he-IL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David" panose="020E0502060401010101" pitchFamily="34" charset="-79"/>
              </a:rPr>
              <a:t>טבלה המפרטת את הסוגות ונושאי יחידות הלימוד. 2 - המלצה לסדר הלימוד וההתקדמות בתהליך ההוראה- למידה.</a:t>
            </a:r>
            <a:endParaRPr lang="en-US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r">
              <a:lnSpc>
                <a:spcPct val="150000"/>
              </a:lnSpc>
              <a:spcAft>
                <a:spcPts val="800"/>
              </a:spcAft>
            </a:pPr>
            <a:r>
              <a:rPr lang="he-IL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David" panose="020E0502060401010101" pitchFamily="34" charset="-79"/>
              </a:rPr>
              <a:t>(המספרים מסמנים את ההמלצה מהו סדר ההוראה מהקל לכבד מה ללמד ראשון, שני וכן הלאה) </a:t>
            </a:r>
            <a:endParaRPr lang="en-US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5" name="טבלה 4">
            <a:extLst>
              <a:ext uri="{FF2B5EF4-FFF2-40B4-BE49-F238E27FC236}">
                <a16:creationId xmlns:a16="http://schemas.microsoft.com/office/drawing/2014/main" id="{B14EF88F-DED2-4FFD-B90E-4DEFC204ECE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36388829"/>
              </p:ext>
            </p:extLst>
          </p:nvPr>
        </p:nvGraphicFramePr>
        <p:xfrm>
          <a:off x="385483" y="2045207"/>
          <a:ext cx="5482104" cy="4812793"/>
        </p:xfrm>
        <a:graphic>
          <a:graphicData uri="http://schemas.openxmlformats.org/drawingml/2006/table">
            <a:tbl>
              <a:tblPr firstRow="1" firstCol="1" bandRow="1"/>
              <a:tblGrid>
                <a:gridCol w="3209364">
                  <a:extLst>
                    <a:ext uri="{9D8B030D-6E8A-4147-A177-3AD203B41FA5}">
                      <a16:colId xmlns:a16="http://schemas.microsoft.com/office/drawing/2014/main" val="3488353665"/>
                    </a:ext>
                  </a:extLst>
                </a:gridCol>
                <a:gridCol w="2272740">
                  <a:extLst>
                    <a:ext uri="{9D8B030D-6E8A-4147-A177-3AD203B41FA5}">
                      <a16:colId xmlns:a16="http://schemas.microsoft.com/office/drawing/2014/main" val="182051626"/>
                    </a:ext>
                  </a:extLst>
                </a:gridCol>
              </a:tblGrid>
              <a:tr h="1134110"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he-IL" sz="16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David" panose="020E0502060401010101" pitchFamily="34" charset="-79"/>
                        </a:rPr>
                        <a:t>היחידה כוללת: כתיבת רשימה, הכנת מתכונים, הוראות וכללים למשחק כדורגל, התנהגות במקרה של שריפה, 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algn="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he-IL" sz="16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David" panose="020E0502060401010101" pitchFamily="34" charset="-79"/>
                        </a:rPr>
                        <a:t>הוראות לתמרורים ואיורים.  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algn="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1600">
                          <a:effectLst/>
                          <a:latin typeface="David" panose="020E0502060401010101" pitchFamily="34" charset="-79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he-IL" sz="16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David" panose="020E0502060401010101" pitchFamily="34" charset="-79"/>
                        </a:rPr>
                        <a:t>טקסטים מדריכים מפעילים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72561589"/>
                  </a:ext>
                </a:extLst>
              </a:tr>
              <a:tr h="1076325"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he-IL" sz="16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David" panose="020E0502060401010101" pitchFamily="34" charset="-79"/>
                        </a:rPr>
                        <a:t>ליחידה זו מצורפת מצגת מלווה למידה.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he-IL" sz="16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David" panose="020E0502060401010101" pitchFamily="34" charset="-79"/>
                        </a:rPr>
                        <a:t>המכתב האישי 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817860"/>
                  </a:ext>
                </a:extLst>
              </a:tr>
              <a:tr h="1254125">
                <a:tc>
                  <a:txBody>
                    <a:bodyPr/>
                    <a:lstStyle/>
                    <a:p>
                      <a:pPr algn="r" rtl="1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he-IL" sz="1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David" panose="020E0502060401010101" pitchFamily="34" charset="-79"/>
                        </a:rPr>
                        <a:t>(מצורפת מצגת כללית לטקסט סיפורי)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algn="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he-IL" sz="1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David" panose="020E0502060401010101" pitchFamily="34" charset="-79"/>
                        </a:rPr>
                        <a:t>1 - אף פעם לא מאוחר 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algn="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he-IL" sz="1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David" panose="020E0502060401010101" pitchFamily="34" charset="-79"/>
                        </a:rPr>
                        <a:t>2 -האופה והאיש העני 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algn="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he-IL" sz="1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David" panose="020E0502060401010101" pitchFamily="34" charset="-79"/>
                        </a:rPr>
                        <a:t>3 - המתנה של מרים 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he-IL" sz="16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David" panose="020E0502060401010101" pitchFamily="34" charset="-79"/>
                        </a:rPr>
                        <a:t>סיפורים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7172769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4264020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טבלה 1">
            <a:extLst>
              <a:ext uri="{FF2B5EF4-FFF2-40B4-BE49-F238E27FC236}">
                <a16:creationId xmlns:a16="http://schemas.microsoft.com/office/drawing/2014/main" id="{4042DB89-775A-44A3-8E67-87D6DBBB2F3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98767684"/>
              </p:ext>
            </p:extLst>
          </p:nvPr>
        </p:nvGraphicFramePr>
        <p:xfrm>
          <a:off x="2115669" y="991806"/>
          <a:ext cx="8239865" cy="4874388"/>
        </p:xfrm>
        <a:graphic>
          <a:graphicData uri="http://schemas.openxmlformats.org/drawingml/2006/table">
            <a:tbl>
              <a:tblPr firstRow="1" firstCol="1" bandRow="1"/>
              <a:tblGrid>
                <a:gridCol w="5233767">
                  <a:extLst>
                    <a:ext uri="{9D8B030D-6E8A-4147-A177-3AD203B41FA5}">
                      <a16:colId xmlns:a16="http://schemas.microsoft.com/office/drawing/2014/main" val="1229724096"/>
                    </a:ext>
                  </a:extLst>
                </a:gridCol>
                <a:gridCol w="3006098">
                  <a:extLst>
                    <a:ext uri="{9D8B030D-6E8A-4147-A177-3AD203B41FA5}">
                      <a16:colId xmlns:a16="http://schemas.microsoft.com/office/drawing/2014/main" val="2932203747"/>
                    </a:ext>
                  </a:extLst>
                </a:gridCol>
              </a:tblGrid>
              <a:tr h="1966197">
                <a:tc>
                  <a:txBody>
                    <a:bodyPr/>
                    <a:lstStyle/>
                    <a:p>
                      <a:pPr algn="r" rtl="1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he-IL" sz="16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David" panose="020E0502060401010101" pitchFamily="34" charset="-79"/>
                        </a:rPr>
                        <a:t>(מצורפת מצגת כללית לטקסט מידעי)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algn="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he-IL" sz="16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David" panose="020E0502060401010101" pitchFamily="34" charset="-79"/>
                        </a:rPr>
                        <a:t>1 - בתים                                        (מצורפת מצגת)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algn="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he-IL" sz="16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David" panose="020E0502060401010101" pitchFamily="34" charset="-79"/>
                        </a:rPr>
                        <a:t>2 - למה לבעלי חיים יש זנב? 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algn="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he-IL" sz="16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David" panose="020E0502060401010101" pitchFamily="34" charset="-79"/>
                        </a:rPr>
                        <a:t>3 - שפעת 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algn="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he-IL" sz="16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David" panose="020E0502060401010101" pitchFamily="34" charset="-79"/>
                        </a:rPr>
                        <a:t>4 - המצאת הכסף                          (מצורפת מצגת)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141" marR="681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he-IL" sz="16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David" panose="020E0502060401010101" pitchFamily="34" charset="-79"/>
                        </a:rPr>
                        <a:t>טקסטים </a:t>
                      </a:r>
                      <a:r>
                        <a:rPr lang="he-IL" sz="1600" b="1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David" panose="020E0502060401010101" pitchFamily="34" charset="-79"/>
                        </a:rPr>
                        <a:t>מידעיים</a:t>
                      </a:r>
                      <a:r>
                        <a:rPr lang="he-IL" sz="16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David" panose="020E0502060401010101" pitchFamily="34" charset="-79"/>
                        </a:rPr>
                        <a:t> 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141" marR="681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99692682"/>
                  </a:ext>
                </a:extLst>
              </a:tr>
              <a:tr h="2385141"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he-IL" sz="1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David" panose="020E0502060401010101" pitchFamily="34" charset="-79"/>
                        </a:rPr>
                        <a:t>ראש השנה.                         (מצורפות שתי מצגות)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algn="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he-IL" sz="1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David" panose="020E0502060401010101" pitchFamily="34" charset="-79"/>
                        </a:rPr>
                        <a:t>רמדאן ועיד אל פיטר.         (מצורפת מצגת)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algn="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he-IL" sz="1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David" panose="020E0502060401010101" pitchFamily="34" charset="-79"/>
                        </a:rPr>
                        <a:t>חג המולד וחגי האור.         (מצורפת מצגת)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algn="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he-IL" sz="1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David" panose="020E0502060401010101" pitchFamily="34" charset="-79"/>
                        </a:rPr>
                        <a:t>חנוכה                                 (מצורפת מצגת)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algn="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he-IL" sz="1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David" panose="020E0502060401010101" pitchFamily="34" charset="-79"/>
                        </a:rPr>
                        <a:t>חג הסיגד                            (מצורפת מצגת)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algn="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he-IL" sz="1600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David" panose="020E0502060401010101" pitchFamily="34" charset="-79"/>
                        </a:rPr>
                        <a:t>נובי</a:t>
                      </a:r>
                      <a:r>
                        <a:rPr lang="he-IL" sz="1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David" panose="020E0502060401010101" pitchFamily="34" charset="-79"/>
                        </a:rPr>
                        <a:t> </a:t>
                      </a:r>
                      <a:r>
                        <a:rPr lang="he-IL" sz="1600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David" panose="020E0502060401010101" pitchFamily="34" charset="-79"/>
                        </a:rPr>
                        <a:t>גוד</a:t>
                      </a:r>
                      <a:r>
                        <a:rPr lang="he-IL" sz="1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David" panose="020E0502060401010101" pitchFamily="34" charset="-79"/>
                        </a:rPr>
                        <a:t>                               (מצורפת מצגת)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141" marR="681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he-IL" sz="16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David" panose="020E0502060401010101" pitchFamily="34" charset="-79"/>
                        </a:rPr>
                        <a:t>חגים, תרבות מורשת 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141" marR="681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4567864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1602059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תמונה 1">
            <a:extLst>
              <a:ext uri="{FF2B5EF4-FFF2-40B4-BE49-F238E27FC236}">
                <a16:creationId xmlns:a16="http://schemas.microsoft.com/office/drawing/2014/main" id="{4873D2B0-6B59-4935-9588-2F75FCDB800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24868" y="2933206"/>
            <a:ext cx="5018988" cy="288089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מלבן 3">
            <a:extLst>
              <a:ext uri="{FF2B5EF4-FFF2-40B4-BE49-F238E27FC236}">
                <a16:creationId xmlns:a16="http://schemas.microsoft.com/office/drawing/2014/main" id="{63E63F9E-AE09-4E41-B10C-8E8113322546}"/>
              </a:ext>
            </a:extLst>
          </p:cNvPr>
          <p:cNvSpPr/>
          <p:nvPr/>
        </p:nvSpPr>
        <p:spPr>
          <a:xfrm>
            <a:off x="4124868" y="194904"/>
            <a:ext cx="4733988" cy="304698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he-IL" sz="48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2060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הדגמת יחידת לימוד</a:t>
            </a:r>
          </a:p>
          <a:p>
            <a:pPr algn="ctr"/>
            <a:r>
              <a:rPr lang="he-IL" sz="48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2060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סיפור עם/ עממי</a:t>
            </a:r>
          </a:p>
          <a:p>
            <a:pPr algn="ctr"/>
            <a:r>
              <a:rPr lang="he-IL" sz="48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גילוי הקפה </a:t>
            </a:r>
          </a:p>
          <a:p>
            <a:pPr algn="ctr"/>
            <a:r>
              <a:rPr lang="he-IL" sz="48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2060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 </a:t>
            </a:r>
            <a:endParaRPr lang="en-US" sz="4800" b="1" dirty="0">
              <a:ln w="22225">
                <a:solidFill>
                  <a:schemeClr val="accent2"/>
                </a:solidFill>
                <a:prstDash val="solid"/>
              </a:ln>
              <a:solidFill>
                <a:srgbClr val="002060"/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pic>
        <p:nvPicPr>
          <p:cNvPr id="3" name="תמונה 2">
            <a:extLst>
              <a:ext uri="{FF2B5EF4-FFF2-40B4-BE49-F238E27FC236}">
                <a16:creationId xmlns:a16="http://schemas.microsoft.com/office/drawing/2014/main" id="{9CD4ECD0-C1B1-48B9-8778-D22E435F752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69921"/>
          <a:stretch/>
        </p:blipFill>
        <p:spPr>
          <a:xfrm rot="20000733">
            <a:off x="476233" y="1152445"/>
            <a:ext cx="3037932" cy="6853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47690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ערכת נושא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ערכת נושא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4460</TotalTime>
  <Words>2509</Words>
  <Application>Microsoft Office PowerPoint</Application>
  <PresentationFormat>מסך רחב</PresentationFormat>
  <Paragraphs>404</Paragraphs>
  <Slides>47</Slides>
  <Notes>5</Notes>
  <HiddenSlides>0</HiddenSlides>
  <MMClips>0</MMClips>
  <ScaleCrop>false</ScaleCrop>
  <HeadingPairs>
    <vt:vector size="8" baseType="variant">
      <vt:variant>
        <vt:lpstr>גופנים בשימוש</vt:lpstr>
      </vt:variant>
      <vt:variant>
        <vt:i4>10</vt:i4>
      </vt:variant>
      <vt:variant>
        <vt:lpstr>ערכת נושא</vt:lpstr>
      </vt:variant>
      <vt:variant>
        <vt:i4>1</vt:i4>
      </vt:variant>
      <vt:variant>
        <vt:lpstr>שרתי OLE מוטבעים</vt:lpstr>
      </vt:variant>
      <vt:variant>
        <vt:i4>1</vt:i4>
      </vt:variant>
      <vt:variant>
        <vt:lpstr>כותרות שקופיות</vt:lpstr>
      </vt:variant>
      <vt:variant>
        <vt:i4>47</vt:i4>
      </vt:variant>
    </vt:vector>
  </HeadingPairs>
  <TitlesOfParts>
    <vt:vector size="59" baseType="lpstr">
      <vt:lpstr>Arial</vt:lpstr>
      <vt:lpstr>Assistant ExtraBold</vt:lpstr>
      <vt:lpstr>Calibri</vt:lpstr>
      <vt:lpstr>Calibri Light</vt:lpstr>
      <vt:lpstr>Choco</vt:lpstr>
      <vt:lpstr>Courier New</vt:lpstr>
      <vt:lpstr>David</vt:lpstr>
      <vt:lpstr>Symbol</vt:lpstr>
      <vt:lpstr>Times New Roman</vt:lpstr>
      <vt:lpstr>wfont_370d1e_39c66c23e8e146428302d617f30281e4</vt:lpstr>
      <vt:lpstr>ערכת נושא Office</vt:lpstr>
      <vt:lpstr>Clip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פרקטיקות רגשיות</dc:title>
  <dc:creator>eilat</dc:creator>
  <cp:lastModifiedBy>עדנה מרום</cp:lastModifiedBy>
  <cp:revision>364</cp:revision>
  <dcterms:created xsi:type="dcterms:W3CDTF">2021-08-20T05:30:48Z</dcterms:created>
  <dcterms:modified xsi:type="dcterms:W3CDTF">2023-01-05T10:27:00Z</dcterms:modified>
</cp:coreProperties>
</file>